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10.xml" ContentType="application/vnd.openxmlformats-officedocument.presentationml.notesSlide+xml"/>
  <Override PartName="/ppt/charts/chart1.xml" ContentType="application/vnd.openxmlformats-officedocument.drawingml.chart+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1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2.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3.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4.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15.xml" ContentType="application/vnd.openxmlformats-officedocument.presentationml.notesSl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6.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17.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notesSlides/notesSlide18.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1"/>
  </p:notesMasterIdLst>
  <p:handoutMasterIdLst>
    <p:handoutMasterId r:id="rId22"/>
  </p:handoutMasterIdLst>
  <p:sldIdLst>
    <p:sldId id="259" r:id="rId2"/>
    <p:sldId id="261" r:id="rId3"/>
    <p:sldId id="281" r:id="rId4"/>
    <p:sldId id="282" r:id="rId5"/>
    <p:sldId id="283" r:id="rId6"/>
    <p:sldId id="284" r:id="rId7"/>
    <p:sldId id="262" r:id="rId8"/>
    <p:sldId id="287" r:id="rId9"/>
    <p:sldId id="286" r:id="rId10"/>
    <p:sldId id="267" r:id="rId11"/>
    <p:sldId id="268" r:id="rId12"/>
    <p:sldId id="269" r:id="rId13"/>
    <p:sldId id="270" r:id="rId14"/>
    <p:sldId id="272" r:id="rId15"/>
    <p:sldId id="274" r:id="rId16"/>
    <p:sldId id="275" r:id="rId17"/>
    <p:sldId id="276" r:id="rId18"/>
    <p:sldId id="277" r:id="rId19"/>
    <p:sldId id="278" r:id="rId20"/>
  </p:sldIdLst>
  <p:sldSz cx="9144000" cy="6858000" type="screen4x3"/>
  <p:notesSz cx="6858000" cy="9144000"/>
  <p:defaultTextStyle>
    <a:defPPr>
      <a:defRPr lang="zh-CN"/>
    </a:defPPr>
    <a:lvl1pPr marL="0" algn="l" defTabSz="914400" rtl="0" eaLnBrk="1" latinLnBrk="0" hangingPunct="1">
      <a:defRPr sz="1800" kern="1200" lang="zh-CN">
        <a:solidFill>
          <a:schemeClr val="tx1"/>
        </a:solidFill>
        <a:latin typeface="+mn-lt"/>
        <a:ea typeface="+mn-ea"/>
        <a:cs typeface="+mn-cs"/>
      </a:defRPr>
    </a:lvl1pPr>
    <a:lvl2pPr marL="457200" algn="l" defTabSz="914400" rtl="0" eaLnBrk="1" latinLnBrk="0" hangingPunct="1">
      <a:defRPr sz="1800" kern="1200" lang="zh-CN">
        <a:solidFill>
          <a:schemeClr val="tx1"/>
        </a:solidFill>
        <a:latin typeface="+mn-lt"/>
        <a:ea typeface="+mn-ea"/>
        <a:cs typeface="+mn-cs"/>
      </a:defRPr>
    </a:lvl2pPr>
    <a:lvl3pPr marL="914400" algn="l" defTabSz="914400" rtl="0" eaLnBrk="1" latinLnBrk="0" hangingPunct="1">
      <a:defRPr sz="1800" kern="1200" lang="zh-CN">
        <a:solidFill>
          <a:schemeClr val="tx1"/>
        </a:solidFill>
        <a:latin typeface="+mn-lt"/>
        <a:ea typeface="+mn-ea"/>
        <a:cs typeface="+mn-cs"/>
      </a:defRPr>
    </a:lvl3pPr>
    <a:lvl4pPr marL="1371600" algn="l" defTabSz="914400" rtl="0" eaLnBrk="1" latinLnBrk="0" hangingPunct="1">
      <a:defRPr sz="1800" kern="1200" lang="zh-CN">
        <a:solidFill>
          <a:schemeClr val="tx1"/>
        </a:solidFill>
        <a:latin typeface="+mn-lt"/>
        <a:ea typeface="+mn-ea"/>
        <a:cs typeface="+mn-cs"/>
      </a:defRPr>
    </a:lvl4pPr>
    <a:lvl5pPr marL="1828800" algn="l" defTabSz="914400" rtl="0" eaLnBrk="1" latinLnBrk="0" hangingPunct="1">
      <a:defRPr sz="1800" kern="1200" lang="zh-CN">
        <a:solidFill>
          <a:schemeClr val="tx1"/>
        </a:solidFill>
        <a:latin typeface="+mn-lt"/>
        <a:ea typeface="+mn-ea"/>
        <a:cs typeface="+mn-cs"/>
      </a:defRPr>
    </a:lvl5pPr>
    <a:lvl6pPr marL="2286000" algn="l" defTabSz="914400" rtl="0" eaLnBrk="1" latinLnBrk="0" hangingPunct="1">
      <a:defRPr sz="1800" kern="1200" lang="zh-CN">
        <a:solidFill>
          <a:schemeClr val="tx1"/>
        </a:solidFill>
        <a:latin typeface="+mn-lt"/>
        <a:ea typeface="+mn-ea"/>
        <a:cs typeface="+mn-cs"/>
      </a:defRPr>
    </a:lvl6pPr>
    <a:lvl7pPr marL="2743200" algn="l" defTabSz="914400" rtl="0" eaLnBrk="1" latinLnBrk="0" hangingPunct="1">
      <a:defRPr sz="1800" kern="1200" lang="zh-CN">
        <a:solidFill>
          <a:schemeClr val="tx1"/>
        </a:solidFill>
        <a:latin typeface="+mn-lt"/>
        <a:ea typeface="+mn-ea"/>
        <a:cs typeface="+mn-cs"/>
      </a:defRPr>
    </a:lvl7pPr>
    <a:lvl8pPr marL="3200400" algn="l" defTabSz="914400" rtl="0" eaLnBrk="1" latinLnBrk="0" hangingPunct="1">
      <a:defRPr sz="1800" kern="1200" lang="zh-CN">
        <a:solidFill>
          <a:schemeClr val="tx1"/>
        </a:solidFill>
        <a:latin typeface="+mn-lt"/>
        <a:ea typeface="+mn-ea"/>
        <a:cs typeface="+mn-cs"/>
      </a:defRPr>
    </a:lvl8pPr>
    <a:lvl9pPr marL="3657600" algn="l" defTabSz="914400" rtl="0" eaLnBrk="1" latinLnBrk="0" hangingPunct="1">
      <a:defRPr sz="1800" kern="1200" lang="zh-CN">
        <a:solidFill>
          <a:schemeClr val="tx1"/>
        </a:solidFill>
        <a:latin typeface="+mn-lt"/>
        <a:ea typeface="+mn-ea"/>
        <a:cs typeface="+mn-cs"/>
      </a:defRPr>
    </a:lvl9pPr>
  </p:defaultTextStyle>
  <p:extLst>
    <p:ext uri="{521415D9-36F7-43E2-AB2F-B90AF26B5E84}">
      <p14:sectionLst xmlns:p14="http://schemas.microsoft.com/office/powerpoint/2010/main">
        <p14:section name="默认节" id="{779CC93D-E52E-4D84-901B-11D7331DD495}">
          <p14:sldIdLst>
            <p14:sldId id="259"/>
          </p14:sldIdLst>
        </p14:section>
        <p14:section name="概述和目标" id="{ABA716BF-3A5C-4ADB-94C9-CFEF84EBA240}">
          <p14:sldIdLst>
            <p14:sldId id="261"/>
            <p14:sldId id="281"/>
            <p14:sldId id="282"/>
            <p14:sldId id="283"/>
            <p14:sldId id="284"/>
            <p14:sldId id="262"/>
            <p14:sldId id="287"/>
          </p14:sldIdLst>
        </p14:section>
        <p14:section name="标题 1" id="{6D9936A3-3945-4757-BC8B-B5C252D8E036}">
          <p14:sldIdLst>
            <p14:sldId id="286"/>
            <p14:sldId id="267"/>
          </p14:sldIdLst>
        </p14:section>
        <p14:section name="视觉的示例幻灯片" id="{BAB3A466-96C9-4230-9978-795378D75699}">
          <p14:sldIdLst>
            <p14:sldId id="268"/>
            <p14:sldId id="269"/>
            <p14:sldId id="270"/>
          </p14:sldIdLst>
        </p14:section>
        <p14:section name="案例研究" id="{8C0305C9-B152-4FBA-A789-FE1976D53990}">
          <p14:sldIdLst>
            <p14:sldId id="272"/>
            <p14:sldId id="274"/>
          </p14:sldIdLst>
        </p14:section>
        <p14:section name="结论和摘要" id="{790CEF5B-569A-4C2F-BED5-750B08C0E5AD}">
          <p14:sldIdLst>
            <p14:sldId id="275"/>
            <p14:sldId id="276"/>
            <p14:sldId id="277"/>
          </p14:sldIdLst>
        </p14:section>
        <p14:section name="附录" id="{3F78B471-41DA-46F2-A8E4-97E471896AB3}">
          <p14:sldIdLst>
            <p14:sldId id="27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9ED6"/>
    <a:srgbClr val="003300"/>
  </p:clrMru>
  <p:extLst>
    <p:ext uri="{E76CE94A-603C-4142-B9EB-6D1370010A27}">
      <p14:discardImageEditData xmlns:p14="http://schemas.microsoft.com/office/powerpoint/2010/main" val="1"/>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74" autoAdjust="0"/>
    <p:restoredTop sz="83977" autoAdjust="0"/>
  </p:normalViewPr>
  <p:slideViewPr>
    <p:cSldViewPr>
      <p:cViewPr varScale="1">
        <p:scale>
          <a:sx n="63" d="100"/>
          <a:sy n="63" d="100"/>
        </p:scale>
        <p:origin x="-1398" y="-102"/>
      </p:cViewPr>
      <p:guideLst>
        <p:guide orient="horz" pos="2160"/>
        <p:guide pos="2880"/>
      </p:guideLst>
    </p:cSldViewPr>
  </p:slideViewPr>
  <p:notesTextViewPr>
    <p:cViewPr>
      <p:scale>
        <a:sx n="100" d="100"/>
        <a:sy n="100" d="100"/>
      </p:scale>
      <p:origin x="0" y="0"/>
    </p:cViewPr>
  </p:notesTextViewPr>
  <p:sorterViewPr>
    <p:cViewPr>
      <p:scale>
        <a:sx n="154" d="100"/>
        <a:sy n="154" d="100"/>
      </p:scale>
      <p:origin x="0" y="0"/>
    </p:cViewPr>
  </p:sorterViewPr>
  <p:notesViewPr>
    <p:cSldViewPr>
      <p:cViewPr varScale="1">
        <p:scale>
          <a:sx n="83" d="100"/>
          <a:sy n="83" d="100"/>
        </p:scale>
        <p:origin x="-314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40"/>
    </mc:Choice>
    <mc:Fallback>
      <c:style val="40"/>
    </mc:Fallback>
  </mc:AlternateContent>
  <c:chart>
    <c:autoTitleDeleted val="1"/>
    <c:plotArea>
      <c:layout/>
      <c:lineChart>
        <c:grouping val="standard"/>
        <c:varyColors val="0"/>
        <c:ser>
          <c:idx val="0"/>
          <c:order val="0"/>
          <c:tx>
            <c:strRef>
              <c:f>Sheet1!$B$1</c:f>
              <c:strCache>
                <c:ptCount val="1"/>
                <c:pt idx="0">
                  <c:v>Series 1</c:v>
                </c:pt>
              </c:strCache>
            </c:strRef>
          </c:tx>
          <c:marker>
            <c:symbol val="none"/>
          </c:marker>
          <c:cat>
            <c:strRef>
              <c:f>Sheet1!$A$2:$A$5</c:f>
              <c:strCache>
                <c:ptCount val="4"/>
                <c:pt idx="0">
                  <c:v>新员工</c:v>
                </c:pt>
                <c:pt idx="1">
                  <c:v>1 年</c:v>
                </c:pt>
                <c:pt idx="2">
                  <c:v>2 年</c:v>
                </c:pt>
                <c:pt idx="3">
                  <c:v>3 年</c:v>
                </c:pt>
              </c:strCache>
            </c:strRef>
          </c:cat>
          <c:val>
            <c:numRef>
              <c:f>Sheet1!$B$2:$B$5</c:f>
              <c:numCache>
                <c:formatCode>General</c:formatCode>
                <c:ptCount val="4"/>
                <c:pt idx="0">
                  <c:v>2</c:v>
                </c:pt>
                <c:pt idx="1">
                  <c:v>3</c:v>
                </c:pt>
                <c:pt idx="2">
                  <c:v>5</c:v>
                </c:pt>
                <c:pt idx="3">
                  <c:v>8</c:v>
                </c:pt>
              </c:numCache>
            </c:numRef>
          </c:val>
          <c:smooth val="0"/>
        </c:ser>
        <c:dLbls>
          <c:showLegendKey val="0"/>
          <c:showVal val="0"/>
          <c:showCatName val="0"/>
          <c:showSerName val="0"/>
          <c:showPercent val="0"/>
          <c:showBubbleSize val="0"/>
        </c:dLbls>
        <c:marker val="1"/>
        <c:smooth val="0"/>
        <c:axId val="41331200"/>
        <c:axId val="43711808"/>
      </c:lineChart>
      <c:catAx>
        <c:axId val="41331200"/>
        <c:scaling>
          <c:orientation val="minMax"/>
        </c:scaling>
        <c:delete val="0"/>
        <c:axPos val="b"/>
        <c:majorTickMark val="out"/>
        <c:minorTickMark val="none"/>
        <c:tickLblPos val="nextTo"/>
        <c:crossAx val="43711808"/>
        <c:crosses val="autoZero"/>
        <c:auto val="1"/>
        <c:lblAlgn val="ctr"/>
        <c:lblOffset val="100"/>
        <c:noMultiLvlLbl val="0"/>
      </c:catAx>
      <c:valAx>
        <c:axId val="43711808"/>
        <c:scaling>
          <c:orientation val="minMax"/>
        </c:scaling>
        <c:delete val="1"/>
        <c:axPos val="l"/>
        <c:majorGridlines/>
        <c:numFmt formatCode="General" sourceLinked="1"/>
        <c:majorTickMark val="out"/>
        <c:minorTickMark val="none"/>
        <c:tickLblPos val="nextTo"/>
        <c:crossAx val="41331200"/>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FEADD9-F67D-41F5-BA4C-3C84956E7F46}" type="doc">
      <dgm:prSet loTypeId="urn:microsoft.com/office/officeart/2005/8/layout/vList5" loCatId="list" qsTypeId="urn:microsoft.com/office/officeart/2005/8/quickstyle/simple5" qsCatId="simple" csTypeId="urn:microsoft.com/office/officeart/2005/8/colors/colorful3" csCatId="colorful" phldr="1"/>
      <dgm:spPr/>
      <dgm:t>
        <a:bodyPr/>
        <a:lstStyle/>
        <a:p>
          <a:endParaRPr lang="zh-CN"/>
        </a:p>
      </dgm:t>
    </dgm:pt>
    <dgm:pt modelId="{74EE5CD8-078F-4590-BF9C-A341A294A016}">
      <dgm:prSet phldrT="[Text]" custT="1"/>
      <dgm:spPr/>
      <dgm:t>
        <a:bodyPr/>
        <a:lstStyle/>
        <a:p>
          <a:r>
            <a:rPr sz="4400" lang="zh-CN"/>
            <a:t>1</a:t>
          </a:r>
          <a:endParaRPr sz="4400" lang="zh-CN"/>
        </a:p>
      </dgm:t>
    </dgm:pt>
    <dgm:pt modelId="{BB568D76-3363-43D3-B00C-3359A643216C}" type="parTrans" cxnId="{F40F9561-0D4C-44CF-91EF-A92B1DBDE44B}">
      <dgm:prSet/>
      <dgm:spPr/>
      <dgm:t>
        <a:bodyPr/>
        <a:lstStyle/>
        <a:p>
          <a:endParaRPr sz="3200" lang="zh-CN"/>
        </a:p>
      </dgm:t>
    </dgm:pt>
    <dgm:pt modelId="{CF9FB981-E6ED-4440-AC98-4E4E2ABA2C55}" type="sibTrans" cxnId="{F40F9561-0D4C-44CF-91EF-A92B1DBDE44B}">
      <dgm:prSet/>
      <dgm:spPr/>
      <dgm:t>
        <a:bodyPr/>
        <a:lstStyle/>
        <a:p>
          <a:endParaRPr sz="3200" lang="zh-CN"/>
        </a:p>
      </dgm:t>
    </dgm:pt>
    <dgm:pt modelId="{AA046201-5C4D-445E-BF0B-5C6D2B0A1945}">
      <dgm:prSet phldrT="[Text]" custT="1"/>
      <dgm:spPr/>
      <dgm:t>
        <a:bodyPr/>
        <a:lstStyle/>
        <a:p>
          <a:r>
            <a:rPr sz="4400" lang="zh-CN"/>
            <a:t>2</a:t>
          </a:r>
          <a:endParaRPr sz="4400" lang="zh-CN"/>
        </a:p>
      </dgm:t>
    </dgm:pt>
    <dgm:pt modelId="{FE92FC33-5E0F-4302-9E80-A69E8ACDDE56}" type="parTrans" cxnId="{B8AF1086-D7BE-446F-9133-738B599E9A7D}">
      <dgm:prSet/>
      <dgm:spPr/>
      <dgm:t>
        <a:bodyPr/>
        <a:lstStyle/>
        <a:p>
          <a:endParaRPr sz="3200" lang="zh-CN"/>
        </a:p>
      </dgm:t>
    </dgm:pt>
    <dgm:pt modelId="{40767EFF-7D52-4469-ACEE-7D28E67337E2}" type="sibTrans" cxnId="{B8AF1086-D7BE-446F-9133-738B599E9A7D}">
      <dgm:prSet/>
      <dgm:spPr/>
      <dgm:t>
        <a:bodyPr/>
        <a:lstStyle/>
        <a:p>
          <a:endParaRPr sz="3200" lang="zh-CN"/>
        </a:p>
      </dgm:t>
    </dgm:pt>
    <dgm:pt modelId="{C59269D0-92A5-481C-BA64-727AFB0DD545}">
      <dgm:prSet phldrT="[Text]" custT="1"/>
      <dgm:spPr/>
      <dgm:t>
        <a:bodyPr/>
        <a:lstStyle/>
        <a:p>
          <a:r>
            <a:rPr sz="3200" lang="zh-CN">
              <a:effectLst>
                <a:outerShdw blurRad="38100" dist="38100" dir="2700000" algn="tl">
                  <a:srgbClr val="000000">
                    <a:alpha val="43137"/>
                  </a:srgbClr>
                </a:outerShdw>
              </a:effectLst>
            </a:rPr>
            <a:t>了解新环境</a:t>
          </a:r>
          <a:endParaRPr sz="3200" lang="zh-CN">
            <a:effectLst>
              <a:outerShdw blurRad="38100" dist="38100" dir="2700000" algn="tl">
                <a:srgbClr val="000000">
                  <a:alpha val="43137"/>
                </a:srgbClr>
              </a:outerShdw>
            </a:effectLst>
          </a:endParaRPr>
        </a:p>
      </dgm:t>
    </dgm:pt>
    <dgm:pt modelId="{312CC84D-092F-422A-AA24-A4619DBBB7BE}" type="parTrans" cxnId="{9071FB3B-D26B-4384-BD1A-80C12C62D02C}">
      <dgm:prSet/>
      <dgm:spPr/>
      <dgm:t>
        <a:bodyPr/>
        <a:lstStyle/>
        <a:p>
          <a:endParaRPr sz="3200" lang="zh-CN"/>
        </a:p>
      </dgm:t>
    </dgm:pt>
    <dgm:pt modelId="{266DE8E8-1339-41C4-B9A7-6148496C7FA9}" type="sibTrans" cxnId="{9071FB3B-D26B-4384-BD1A-80C12C62D02C}">
      <dgm:prSet/>
      <dgm:spPr/>
      <dgm:t>
        <a:bodyPr/>
        <a:lstStyle/>
        <a:p>
          <a:endParaRPr sz="3200" lang="zh-CN"/>
        </a:p>
      </dgm:t>
    </dgm:pt>
    <dgm:pt modelId="{D1776C8F-2B10-4075-8DF7-7F65AB725ED5}">
      <dgm:prSet phldrT="[Text]" custT="1"/>
      <dgm:spPr/>
      <dgm:t>
        <a:bodyPr/>
        <a:lstStyle/>
        <a:p>
          <a:r>
            <a:rPr sz="4400" lang="zh-CN"/>
            <a:t>3</a:t>
          </a:r>
          <a:endParaRPr sz="4400" lang="zh-CN"/>
        </a:p>
      </dgm:t>
    </dgm:pt>
    <dgm:pt modelId="{7291E740-3E17-41B3-99D3-1D67AE37CC3F}" type="parTrans" cxnId="{7077B78D-FCDC-4519-8416-DC357ACD5043}">
      <dgm:prSet/>
      <dgm:spPr/>
      <dgm:t>
        <a:bodyPr/>
        <a:lstStyle/>
        <a:p>
          <a:endParaRPr sz="3200" lang="zh-CN"/>
        </a:p>
      </dgm:t>
    </dgm:pt>
    <dgm:pt modelId="{88B75C29-8054-417D-BCE3-878A55118F6D}" type="sibTrans" cxnId="{7077B78D-FCDC-4519-8416-DC357ACD5043}">
      <dgm:prSet/>
      <dgm:spPr/>
      <dgm:t>
        <a:bodyPr/>
        <a:lstStyle/>
        <a:p>
          <a:endParaRPr sz="3200" lang="zh-CN"/>
        </a:p>
      </dgm:t>
    </dgm:pt>
    <dgm:pt modelId="{6BE4E373-0656-4EDC-821E-BE09C952B1F6}">
      <dgm:prSet phldrT="[Text]" custT="1"/>
      <dgm:spPr/>
      <dgm:t>
        <a:bodyPr/>
        <a:lstStyle/>
        <a:p>
          <a:r>
            <a:rPr sz="3200" lang="zh-CN">
              <a:effectLst>
                <a:outerShdw blurRad="38100" dist="38100" dir="2700000" algn="tl">
                  <a:srgbClr val="000000">
                    <a:alpha val="43137"/>
                  </a:srgbClr>
                </a:outerShdw>
              </a:effectLst>
            </a:rPr>
            <a:t>认识新同事</a:t>
          </a:r>
          <a:endParaRPr sz="3200" lang="zh-CN">
            <a:effectLst>
              <a:outerShdw blurRad="38100" dist="38100" dir="2700000" algn="tl">
                <a:srgbClr val="000000">
                  <a:alpha val="43137"/>
                </a:srgbClr>
              </a:outerShdw>
            </a:effectLst>
          </a:endParaRPr>
        </a:p>
      </dgm:t>
    </dgm:pt>
    <dgm:pt modelId="{34218063-BF94-4304-99BD-B3F7BA4D3C8F}" type="parTrans" cxnId="{119690D4-400B-468B-8BA0-5C9C9E2AFEAF}">
      <dgm:prSet/>
      <dgm:spPr/>
      <dgm:t>
        <a:bodyPr/>
        <a:lstStyle/>
        <a:p>
          <a:endParaRPr sz="3200" lang="zh-CN"/>
        </a:p>
      </dgm:t>
    </dgm:pt>
    <dgm:pt modelId="{E17B9BF1-2948-497F-8EC7-3BF734D839DB}" type="sibTrans" cxnId="{119690D4-400B-468B-8BA0-5C9C9E2AFEAF}">
      <dgm:prSet/>
      <dgm:spPr/>
      <dgm:t>
        <a:bodyPr/>
        <a:lstStyle/>
        <a:p>
          <a:endParaRPr sz="3200" lang="zh-CN"/>
        </a:p>
      </dgm:t>
    </dgm:pt>
    <dgm:pt modelId="{1E4D3931-0DBD-4211-A24A-6AF364284B1E}">
      <dgm:prSet phldrT="[Text]" custT="1"/>
      <dgm:spPr/>
      <dgm:t>
        <a:bodyPr/>
        <a:lstStyle/>
        <a:p>
          <a:pPr marL="280988" indent="-280988"/>
          <a:r>
            <a:rPr sz="3200" lang="zh-CN">
              <a:effectLst>
                <a:outerShdw blurRad="38100" dist="38100" dir="2700000" algn="tl">
                  <a:srgbClr val="000000">
                    <a:alpha val="43137"/>
                  </a:srgbClr>
                </a:outerShdw>
              </a:effectLst>
            </a:rPr>
            <a:t>熟悉新工作分配</a:t>
          </a:r>
          <a:endParaRPr sz="3200" lang="zh-CN">
            <a:effectLst>
              <a:outerShdw blurRad="38100" dist="38100" dir="2700000" algn="tl">
                <a:srgbClr val="000000">
                  <a:alpha val="43137"/>
                </a:srgbClr>
              </a:outerShdw>
            </a:effectLst>
          </a:endParaRPr>
        </a:p>
      </dgm:t>
    </dgm:pt>
    <dgm:pt modelId="{CADAA3D9-7C63-4729-85B0-64C8AF644EEF}" type="sibTrans" cxnId="{63E4D827-0083-4625-9FD6-043D8D32091E}">
      <dgm:prSet/>
      <dgm:spPr/>
      <dgm:t>
        <a:bodyPr/>
        <a:lstStyle/>
        <a:p>
          <a:endParaRPr sz="3200" lang="zh-CN"/>
        </a:p>
      </dgm:t>
    </dgm:pt>
    <dgm:pt modelId="{FC93695B-FD0E-4353-B1FD-4328F4386DEC}" type="parTrans" cxnId="{63E4D827-0083-4625-9FD6-043D8D32091E}">
      <dgm:prSet/>
      <dgm:spPr/>
      <dgm:t>
        <a:bodyPr/>
        <a:lstStyle/>
        <a:p>
          <a:endParaRPr sz="3200" lang="zh-CN"/>
        </a:p>
      </dgm:t>
    </dgm:pt>
    <dgm:pt modelId="{AAE7A1E6-6847-453D-B55B-8A82BF138C1D}" type="pres">
      <dgm:prSet presAssocID="{F6FEADD9-F67D-41F5-BA4C-3C84956E7F46}" presName="Name0" presStyleCnt="0">
        <dgm:presLayoutVars>
          <dgm:dir val="norm"/>
          <dgm:animLvl val="lvl"/>
          <dgm:resizeHandles val="exact"/>
        </dgm:presLayoutVars>
      </dgm:prSet>
      <dgm:spPr/>
      <dgm:t>
        <a:bodyPr/>
        <a:lstStyle/>
        <a:p>
          <a:endParaRPr lang="zh-CN"/>
        </a:p>
      </dgm:t>
    </dgm:pt>
    <dgm:pt modelId="{C4407577-18A2-46E0-8805-2838042EB67A}" type="pres">
      <dgm:prSet presAssocID="{74EE5CD8-078F-4590-BF9C-A341A294A016}" presName="linNode" presStyleCnt="0"/>
      <dgm:spPr/>
      <dgm:t>
        <a:bodyPr/>
        <a:lstStyle/>
        <a:p>
          <a:endParaRPr lang="zh-CN"/>
        </a:p>
      </dgm:t>
    </dgm:pt>
    <dgm:pt modelId="{7E429971-BC57-430F-BB25-C0574E5E39E3}" type="pres">
      <dgm:prSet presAssocID="{74EE5CD8-078F-4590-BF9C-A341A294A016}" presName="parentText" presStyleLbl="node1" presStyleIdx="0" presStyleCnt="3" custLinFactNeighborY="-15667">
        <dgm:presLayoutVars>
          <dgm:chMax val="1"/>
          <dgm:bulletEnabled val="1"/>
        </dgm:presLayoutVars>
      </dgm:prSet>
      <dgm:spPr>
        <a:prstGeom prst="roundRect">
          <a:avLst/>
        </a:prstGeom>
      </dgm:spPr>
      <dgm:t>
        <a:bodyPr/>
        <a:lstStyle/>
        <a:p>
          <a:endParaRPr lang="zh-CN"/>
        </a:p>
      </dgm:t>
    </dgm:pt>
    <dgm:pt modelId="{D54B1729-BC98-42C1-9C6C-D65DCBA4358F}" type="pres">
      <dgm:prSet presAssocID="{74EE5CD8-078F-4590-BF9C-A341A294A016}" presName="descendantText" presStyleLbl="alignAccFollowNode1" presStyleIdx="0" presStyleCnt="3" custScaleX="259632">
        <dgm:presLayoutVars>
          <dgm:bulletEnabled val="1"/>
        </dgm:presLayoutVars>
      </dgm:prSet>
      <dgm:spPr>
        <a:prstGeom prst="rect">
          <a:avLst/>
        </a:prstGeom>
      </dgm:spPr>
      <dgm:t>
        <a:bodyPr/>
        <a:lstStyle/>
        <a:p>
          <a:endParaRPr lang="zh-CN"/>
        </a:p>
      </dgm:t>
    </dgm:pt>
    <dgm:pt modelId="{AB8574CC-D4F2-4555-AEE3-F4EE58B11D03}" type="pres">
      <dgm:prSet presAssocID="{CF9FB981-E6ED-4440-AC98-4E4E2ABA2C55}" presName="sp" presStyleCnt="0"/>
      <dgm:spPr/>
      <dgm:t>
        <a:bodyPr/>
        <a:lstStyle/>
        <a:p>
          <a:endParaRPr lang="zh-CN"/>
        </a:p>
      </dgm:t>
    </dgm:pt>
    <dgm:pt modelId="{85B8F607-FDD8-476A-ADBE-E1250824F294}" type="pres">
      <dgm:prSet presAssocID="{AA046201-5C4D-445E-BF0B-5C6D2B0A1945}" presName="linNode" presStyleCnt="0"/>
      <dgm:spPr/>
      <dgm:t>
        <a:bodyPr/>
        <a:lstStyle/>
        <a:p>
          <a:endParaRPr lang="zh-CN"/>
        </a:p>
      </dgm:t>
    </dgm:pt>
    <dgm:pt modelId="{C04276DC-EE64-470A-B8BC-09067B8045FA}" type="pres">
      <dgm:prSet presAssocID="{AA046201-5C4D-445E-BF0B-5C6D2B0A1945}" presName="parentText" presStyleLbl="node1" presStyleIdx="1" presStyleCnt="3">
        <dgm:presLayoutVars>
          <dgm:chMax val="1"/>
          <dgm:bulletEnabled val="1"/>
        </dgm:presLayoutVars>
      </dgm:prSet>
      <dgm:spPr>
        <a:prstGeom prst="roundRect">
          <a:avLst/>
        </a:prstGeom>
      </dgm:spPr>
      <dgm:t>
        <a:bodyPr/>
        <a:lstStyle/>
        <a:p>
          <a:endParaRPr lang="zh-CN"/>
        </a:p>
      </dgm:t>
    </dgm:pt>
    <dgm:pt modelId="{B37A5355-225B-4C6F-AED7-6C620F99EECC}" type="pres">
      <dgm:prSet presAssocID="{AA046201-5C4D-445E-BF0B-5C6D2B0A1945}" presName="descendantText" presStyleLbl="alignAccFollowNode1" presStyleIdx="1" presStyleCnt="3" custScaleX="259632">
        <dgm:presLayoutVars>
          <dgm:bulletEnabled val="1"/>
        </dgm:presLayoutVars>
      </dgm:prSet>
      <dgm:spPr>
        <a:prstGeom prst="rect">
          <a:avLst/>
        </a:prstGeom>
      </dgm:spPr>
      <dgm:t>
        <a:bodyPr/>
        <a:lstStyle/>
        <a:p>
          <a:endParaRPr lang="zh-CN"/>
        </a:p>
      </dgm:t>
    </dgm:pt>
    <dgm:pt modelId="{5ACAA866-A8A8-4183-97B5-CEEAB1525C60}" type="pres">
      <dgm:prSet presAssocID="{40767EFF-7D52-4469-ACEE-7D28E67337E2}" presName="sp" presStyleCnt="0"/>
      <dgm:spPr/>
      <dgm:t>
        <a:bodyPr/>
        <a:lstStyle/>
        <a:p>
          <a:endParaRPr lang="zh-CN"/>
        </a:p>
      </dgm:t>
    </dgm:pt>
    <dgm:pt modelId="{477213BE-9E91-4950-8451-7F60796F47F4}" type="pres">
      <dgm:prSet presAssocID="{D1776C8F-2B10-4075-8DF7-7F65AB725ED5}" presName="linNode" presStyleCnt="0"/>
      <dgm:spPr/>
      <dgm:t>
        <a:bodyPr/>
        <a:lstStyle/>
        <a:p>
          <a:endParaRPr lang="zh-CN"/>
        </a:p>
      </dgm:t>
    </dgm:pt>
    <dgm:pt modelId="{F5034101-5B7D-4FE7-B47A-5A48CF39606B}" type="pres">
      <dgm:prSet presAssocID="{D1776C8F-2B10-4075-8DF7-7F65AB725ED5}" presName="parentText" presStyleLbl="node1" presStyleIdx="2" presStyleCnt="3">
        <dgm:presLayoutVars>
          <dgm:chMax val="1"/>
          <dgm:bulletEnabled val="1"/>
        </dgm:presLayoutVars>
      </dgm:prSet>
      <dgm:spPr>
        <a:prstGeom prst="roundRect">
          <a:avLst/>
        </a:prstGeom>
      </dgm:spPr>
      <dgm:t>
        <a:bodyPr/>
        <a:lstStyle/>
        <a:p>
          <a:endParaRPr lang="zh-CN"/>
        </a:p>
      </dgm:t>
    </dgm:pt>
    <dgm:pt modelId="{C7C3E6FD-D83F-4BDA-907E-B5EE041DA931}" type="pres">
      <dgm:prSet presAssocID="{D1776C8F-2B10-4075-8DF7-7F65AB725ED5}" presName="descendantText" presStyleLbl="alignAccFollowNode1" presStyleIdx="2" presStyleCnt="3" custScaleX="259632">
        <dgm:presLayoutVars>
          <dgm:bulletEnabled val="1"/>
        </dgm:presLayoutVars>
      </dgm:prSet>
      <dgm:spPr>
        <a:prstGeom prst="rect">
          <a:avLst/>
        </a:prstGeom>
      </dgm:spPr>
      <dgm:t>
        <a:bodyPr/>
        <a:lstStyle/>
        <a:p>
          <a:endParaRPr lang="zh-CN"/>
        </a:p>
      </dgm:t>
    </dgm:pt>
  </dgm:ptLst>
  <dgm:cxnLst>
    <dgm:cxn modelId="{7077B78D-FCDC-4519-8416-DC357ACD5043}" srcId="{F6FEADD9-F67D-41F5-BA4C-3C84956E7F46}" destId="{D1776C8F-2B10-4075-8DF7-7F65AB725ED5}" srcOrd="2" destOrd="0" parTransId="{7291E740-3E17-41B3-99D3-1D67AE37CC3F}" sibTransId="{88B75C29-8054-417D-BCE3-878A55118F6D}"/>
    <dgm:cxn modelId="{119690D4-400B-468B-8BA0-5C9C9E2AFEAF}" srcId="{D1776C8F-2B10-4075-8DF7-7F65AB725ED5}" destId="{6BE4E373-0656-4EDC-821E-BE09C952B1F6}" srcOrd="0" destOrd="0" parTransId="{34218063-BF94-4304-99BD-B3F7BA4D3C8F}" sibTransId="{E17B9BF1-2948-497F-8EC7-3BF734D839DB}"/>
    <dgm:cxn modelId="{3D887057-7E91-45EF-8E4B-3006C2DFECB4}" type="presOf" srcId="{6BE4E373-0656-4EDC-821E-BE09C952B1F6}" destId="{C7C3E6FD-D83F-4BDA-907E-B5EE041DA931}" srcOrd="0" destOrd="0" presId="urn:microsoft.com/office/officeart/2005/8/layout/vList5"/>
    <dgm:cxn modelId="{B6416E04-E5DE-46CA-AD27-47EBE280D636}" type="presOf" srcId="{C59269D0-92A5-481C-BA64-727AFB0DD545}" destId="{B37A5355-225B-4C6F-AED7-6C620F99EECC}" srcOrd="0" destOrd="0" presId="urn:microsoft.com/office/officeart/2005/8/layout/vList5"/>
    <dgm:cxn modelId="{F40F9561-0D4C-44CF-91EF-A92B1DBDE44B}" srcId="{F6FEADD9-F67D-41F5-BA4C-3C84956E7F46}" destId="{74EE5CD8-078F-4590-BF9C-A341A294A016}" srcOrd="0" destOrd="0" parTransId="{BB568D76-3363-43D3-B00C-3359A643216C}" sibTransId="{CF9FB981-E6ED-4440-AC98-4E4E2ABA2C55}"/>
    <dgm:cxn modelId="{5417F3DF-8CAE-4E6C-ADBB-ED6F50084B8E}" type="presOf" srcId="{D1776C8F-2B10-4075-8DF7-7F65AB725ED5}" destId="{F5034101-5B7D-4FE7-B47A-5A48CF39606B}" srcOrd="0" destOrd="0" presId="urn:microsoft.com/office/officeart/2005/8/layout/vList5"/>
    <dgm:cxn modelId="{9071FB3B-D26B-4384-BD1A-80C12C62D02C}" srcId="{AA046201-5C4D-445E-BF0B-5C6D2B0A1945}" destId="{C59269D0-92A5-481C-BA64-727AFB0DD545}" srcOrd="0" destOrd="0" parTransId="{312CC84D-092F-422A-AA24-A4619DBBB7BE}" sibTransId="{266DE8E8-1339-41C4-B9A7-6148496C7FA9}"/>
    <dgm:cxn modelId="{B8AF1086-D7BE-446F-9133-738B599E9A7D}" srcId="{F6FEADD9-F67D-41F5-BA4C-3C84956E7F46}" destId="{AA046201-5C4D-445E-BF0B-5C6D2B0A1945}" srcOrd="1" destOrd="0" parTransId="{FE92FC33-5E0F-4302-9E80-A69E8ACDDE56}" sibTransId="{40767EFF-7D52-4469-ACEE-7D28E67337E2}"/>
    <dgm:cxn modelId="{DBCA7E61-D822-40A0-A27A-D7E092386A0B}" type="presOf" srcId="{F6FEADD9-F67D-41F5-BA4C-3C84956E7F46}" destId="{AAE7A1E6-6847-453D-B55B-8A82BF138C1D}" srcOrd="0" destOrd="0" presId="urn:microsoft.com/office/officeart/2005/8/layout/vList5"/>
    <dgm:cxn modelId="{9A0DCB65-9DCB-4972-9768-1762E4116F3C}" type="presOf" srcId="{74EE5CD8-078F-4590-BF9C-A341A294A016}" destId="{7E429971-BC57-430F-BB25-C0574E5E39E3}" srcOrd="0" destOrd="0" presId="urn:microsoft.com/office/officeart/2005/8/layout/vList5"/>
    <dgm:cxn modelId="{63E4D827-0083-4625-9FD6-043D8D32091E}" srcId="{74EE5CD8-078F-4590-BF9C-A341A294A016}" destId="{1E4D3931-0DBD-4211-A24A-6AF364284B1E}" srcOrd="0" destOrd="0" parTransId="{FC93695B-FD0E-4353-B1FD-4328F4386DEC}" sibTransId="{CADAA3D9-7C63-4729-85B0-64C8AF644EEF}"/>
    <dgm:cxn modelId="{1D12F37E-DF42-400C-B5B5-A8FAF49EC0EC}" type="presOf" srcId="{1E4D3931-0DBD-4211-A24A-6AF364284B1E}" destId="{D54B1729-BC98-42C1-9C6C-D65DCBA4358F}" srcOrd="0" destOrd="0" presId="urn:microsoft.com/office/officeart/2005/8/layout/vList5"/>
    <dgm:cxn modelId="{AFF7133D-5E9D-4613-9299-006F9E49301B}" type="presOf" srcId="{AA046201-5C4D-445E-BF0B-5C6D2B0A1945}" destId="{C04276DC-EE64-470A-B8BC-09067B8045FA}" srcOrd="0" destOrd="0" presId="urn:microsoft.com/office/officeart/2005/8/layout/vList5"/>
    <dgm:cxn modelId="{1E18118B-9778-4714-A249-2B714D5427F7}" type="presParOf" srcId="{AAE7A1E6-6847-453D-B55B-8A82BF138C1D}" destId="{C4407577-18A2-46E0-8805-2838042EB67A}" srcOrd="0" destOrd="0" presId="urn:microsoft.com/office/officeart/2005/8/layout/vList5"/>
    <dgm:cxn modelId="{84152E8A-21A6-4CAF-BC09-47C13F4FFFB8}" type="presParOf" srcId="{C4407577-18A2-46E0-8805-2838042EB67A}" destId="{7E429971-BC57-430F-BB25-C0574E5E39E3}" srcOrd="0" destOrd="0" presId="urn:microsoft.com/office/officeart/2005/8/layout/vList5"/>
    <dgm:cxn modelId="{1D51832F-3B38-483B-8C08-BDD413206841}" type="presParOf" srcId="{C4407577-18A2-46E0-8805-2838042EB67A}" destId="{D54B1729-BC98-42C1-9C6C-D65DCBA4358F}" srcOrd="1" destOrd="0" presId="urn:microsoft.com/office/officeart/2005/8/layout/vList5"/>
    <dgm:cxn modelId="{F2BB24AB-7DB6-4F0F-92D8-664E0F322520}" type="presParOf" srcId="{AAE7A1E6-6847-453D-B55B-8A82BF138C1D}" destId="{AB8574CC-D4F2-4555-AEE3-F4EE58B11D03}" srcOrd="1" destOrd="0" presId="urn:microsoft.com/office/officeart/2005/8/layout/vList5"/>
    <dgm:cxn modelId="{3F47CC38-27AC-4E4E-92A2-FDE046382C80}" type="presParOf" srcId="{AAE7A1E6-6847-453D-B55B-8A82BF138C1D}" destId="{85B8F607-FDD8-476A-ADBE-E1250824F294}" srcOrd="2" destOrd="0" presId="urn:microsoft.com/office/officeart/2005/8/layout/vList5"/>
    <dgm:cxn modelId="{B4BBC5E0-69C0-4FD2-84A6-C47E62DEA28D}" type="presParOf" srcId="{85B8F607-FDD8-476A-ADBE-E1250824F294}" destId="{C04276DC-EE64-470A-B8BC-09067B8045FA}" srcOrd="0" destOrd="0" presId="urn:microsoft.com/office/officeart/2005/8/layout/vList5"/>
    <dgm:cxn modelId="{71B90C6E-E0F2-4EE1-8864-5914AAFA20A7}" type="presParOf" srcId="{85B8F607-FDD8-476A-ADBE-E1250824F294}" destId="{B37A5355-225B-4C6F-AED7-6C620F99EECC}" srcOrd="1" destOrd="0" presId="urn:microsoft.com/office/officeart/2005/8/layout/vList5"/>
    <dgm:cxn modelId="{E6DEED78-0C33-4D1D-A595-AFE4311369E4}" type="presParOf" srcId="{AAE7A1E6-6847-453D-B55B-8A82BF138C1D}" destId="{5ACAA866-A8A8-4183-97B5-CEEAB1525C60}" srcOrd="3" destOrd="0" presId="urn:microsoft.com/office/officeart/2005/8/layout/vList5"/>
    <dgm:cxn modelId="{FD2A22C3-24B0-4E4D-A3BC-79528D3FBC48}" type="presParOf" srcId="{AAE7A1E6-6847-453D-B55B-8A82BF138C1D}" destId="{477213BE-9E91-4950-8451-7F60796F47F4}" srcOrd="4" destOrd="0" presId="urn:microsoft.com/office/officeart/2005/8/layout/vList5"/>
    <dgm:cxn modelId="{2D9E3819-8AF8-4F78-AD5E-1D892BCE0381}" type="presParOf" srcId="{477213BE-9E91-4950-8451-7F60796F47F4}" destId="{F5034101-5B7D-4FE7-B47A-5A48CF39606B}" srcOrd="0" destOrd="0" presId="urn:microsoft.com/office/officeart/2005/8/layout/vList5"/>
    <dgm:cxn modelId="{5FD7E964-E46A-45B4-A545-5D657B6094BB}" type="presParOf" srcId="{477213BE-9E91-4950-8451-7F60796F47F4}" destId="{C7C3E6FD-D83F-4BDA-907E-B5EE041DA931}"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4B1729-BC98-42C1-9C6C-D65DCBA4358F}">
      <dsp:nvSpPr>
        <dsp:cNvPr id="0" name=""/>
        <dsp:cNvSpPr/>
      </dsp:nvSpPr>
      <dsp:spPr>
        <a:xfrm rot="5400000">
          <a:off x="3066871" y="-1848315"/>
          <a:ext cx="1047750" cy="5010287"/>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0988" lvl="1" indent="-280988" algn="l" defTabSz="1422400">
            <a:lnSpc>
              <a:spcPct val="90000"/>
            </a:lnSpc>
            <a:spcBef>
              <a:spcPct val="0"/>
            </a:spcBef>
            <a:spcAft>
              <a:spcPct val="15000"/>
            </a:spcAft>
            <a:buChar char="••"/>
          </a:pPr>
          <a:r>
            <a:rPr sz="3200" kern="1200" lang="zh-CN">
              <a:effectLst>
                <a:outerShdw blurRad="38100" dist="38100" dir="2700000" algn="tl">
                  <a:srgbClr val="000000">
                    <a:alpha val="43137"/>
                  </a:srgbClr>
                </a:outerShdw>
              </a:effectLst>
            </a:rPr>
            <a:t>熟悉新工作分配</a:t>
          </a:r>
          <a:endParaRPr sz="3200" kern="1200" lang="zh-CN">
            <a:effectLst>
              <a:outerShdw blurRad="38100" dist="38100" dir="2700000" algn="tl">
                <a:srgbClr val="000000">
                  <a:alpha val="43137"/>
                </a:srgbClr>
              </a:outerShdw>
            </a:effectLst>
          </a:endParaRPr>
        </a:p>
      </dsp:txBody>
      <dsp:txXfrm rot="-5400000">
        <a:off x="1085603" y="132953"/>
        <a:ext cx="5010287" cy="1047750"/>
      </dsp:txXfrm>
    </dsp:sp>
    <dsp:sp modelId="{7E429971-BC57-430F-BB25-C0574E5E39E3}">
      <dsp:nvSpPr>
        <dsp:cNvPr id="0" name=""/>
        <dsp:cNvSpPr/>
      </dsp:nvSpPr>
      <dsp:spPr>
        <a:xfrm>
          <a:off x="109" y="0"/>
          <a:ext cx="1085492" cy="1309687"/>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7640" tIns="83820" rIns="167640" bIns="83820" numCol="1" spcCol="1270" anchor="ctr" anchorCtr="0">
          <a:noAutofit/>
        </a:bodyPr>
        <a:lstStyle/>
        <a:p>
          <a:pPr lvl="0" algn="ctr" defTabSz="1955800">
            <a:lnSpc>
              <a:spcPct val="90000"/>
            </a:lnSpc>
            <a:spcBef>
              <a:spcPct val="0"/>
            </a:spcBef>
            <a:spcAft>
              <a:spcPct val="35000"/>
            </a:spcAft>
          </a:pPr>
          <a:r>
            <a:rPr sz="4400" kern="1200" lang="zh-CN"/>
            <a:t>1</a:t>
          </a:r>
          <a:endParaRPr sz="4400" kern="1200" lang="zh-CN"/>
        </a:p>
      </dsp:txBody>
      <dsp:txXfrm>
        <a:off x="53098" y="52989"/>
        <a:ext cx="979514" cy="1203709"/>
      </dsp:txXfrm>
    </dsp:sp>
    <dsp:sp modelId="{B37A5355-225B-4C6F-AED7-6C620F99EECC}">
      <dsp:nvSpPr>
        <dsp:cNvPr id="0" name=""/>
        <dsp:cNvSpPr/>
      </dsp:nvSpPr>
      <dsp:spPr>
        <a:xfrm rot="5400000">
          <a:off x="3066871" y="-473143"/>
          <a:ext cx="1047750" cy="5010287"/>
        </a:xfrm>
        <a:prstGeom prst="rect">
          <a:avLst/>
        </a:prstGeom>
        <a:solidFill>
          <a:schemeClr val="accent3">
            <a:tint val="40000"/>
            <a:alpha val="90000"/>
            <a:hueOff val="5358427"/>
            <a:satOff val="-6896"/>
            <a:lumOff val="-537"/>
            <a:alphaOff val="0"/>
          </a:schemeClr>
        </a:solidFill>
        <a:ln w="9525" cap="flat" cmpd="sng" algn="ctr">
          <a:solidFill>
            <a:schemeClr val="accent3">
              <a:tint val="40000"/>
              <a:alpha val="90000"/>
              <a:hueOff val="5358427"/>
              <a:satOff val="-6896"/>
              <a:lumOff val="-537"/>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sz="3200" kern="1200" lang="zh-CN">
              <a:effectLst>
                <a:outerShdw blurRad="38100" dist="38100" dir="2700000" algn="tl">
                  <a:srgbClr val="000000">
                    <a:alpha val="43137"/>
                  </a:srgbClr>
                </a:outerShdw>
              </a:effectLst>
            </a:rPr>
            <a:t>探索新环境</a:t>
          </a:r>
          <a:endParaRPr sz="3200" kern="1200" lang="zh-CN">
            <a:effectLst>
              <a:outerShdw blurRad="38100" dist="38100" dir="2700000" algn="tl">
                <a:srgbClr val="000000">
                  <a:alpha val="43137"/>
                </a:srgbClr>
              </a:outerShdw>
            </a:effectLst>
          </a:endParaRPr>
        </a:p>
      </dsp:txBody>
      <dsp:txXfrm rot="-5400000">
        <a:off x="1085603" y="1508125"/>
        <a:ext cx="5010287" cy="1047750"/>
      </dsp:txXfrm>
    </dsp:sp>
    <dsp:sp modelId="{C04276DC-EE64-470A-B8BC-09067B8045FA}">
      <dsp:nvSpPr>
        <dsp:cNvPr id="0" name=""/>
        <dsp:cNvSpPr/>
      </dsp:nvSpPr>
      <dsp:spPr>
        <a:xfrm>
          <a:off x="109" y="1377156"/>
          <a:ext cx="1085492" cy="1309687"/>
        </a:xfrm>
        <a:prstGeom prst="round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7640" tIns="83820" rIns="167640" bIns="83820" numCol="1" spcCol="1270" anchor="ctr" anchorCtr="0">
          <a:noAutofit/>
        </a:bodyPr>
        <a:lstStyle/>
        <a:p>
          <a:pPr lvl="0" algn="ctr" defTabSz="1955800">
            <a:lnSpc>
              <a:spcPct val="90000"/>
            </a:lnSpc>
            <a:spcBef>
              <a:spcPct val="0"/>
            </a:spcBef>
            <a:spcAft>
              <a:spcPct val="35000"/>
            </a:spcAft>
          </a:pPr>
          <a:r>
            <a:rPr sz="4400" kern="1200" lang="zh-CN"/>
            <a:t>2</a:t>
          </a:r>
          <a:endParaRPr sz="4400" kern="1200" lang="zh-CN"/>
        </a:p>
      </dsp:txBody>
      <dsp:txXfrm>
        <a:off x="53098" y="1430145"/>
        <a:ext cx="979514" cy="1203709"/>
      </dsp:txXfrm>
    </dsp:sp>
    <dsp:sp modelId="{C7C3E6FD-D83F-4BDA-907E-B5EE041DA931}">
      <dsp:nvSpPr>
        <dsp:cNvPr id="0" name=""/>
        <dsp:cNvSpPr/>
      </dsp:nvSpPr>
      <dsp:spPr>
        <a:xfrm rot="5400000">
          <a:off x="3066871" y="902028"/>
          <a:ext cx="1047750" cy="5010287"/>
        </a:xfrm>
        <a:prstGeom prst="rect">
          <a:avLst/>
        </a:prstGeom>
        <a:solidFill>
          <a:schemeClr val="accent3">
            <a:tint val="40000"/>
            <a:alpha val="90000"/>
            <a:hueOff val="10716854"/>
            <a:satOff val="-13793"/>
            <a:lumOff val="-1075"/>
            <a:alphaOff val="0"/>
          </a:schemeClr>
        </a:solidFill>
        <a:ln w="9525" cap="flat" cmpd="sng" algn="ctr">
          <a:solidFill>
            <a:schemeClr val="accent3">
              <a:tint val="40000"/>
              <a:alpha val="90000"/>
              <a:hueOff val="10716854"/>
              <a:satOff val="-13793"/>
              <a:lumOff val="-1075"/>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sz="3200" kern="1200" lang="zh-CN">
              <a:effectLst>
                <a:outerShdw blurRad="38100" dist="38100" dir="2700000" algn="tl">
                  <a:srgbClr val="000000">
                    <a:alpha val="43137"/>
                  </a:srgbClr>
                </a:outerShdw>
              </a:effectLst>
            </a:rPr>
            <a:t>认识新同事</a:t>
          </a:r>
          <a:endParaRPr sz="3200" kern="1200" lang="zh-CN">
            <a:effectLst>
              <a:outerShdw blurRad="38100" dist="38100" dir="2700000" algn="tl">
                <a:srgbClr val="000000">
                  <a:alpha val="43137"/>
                </a:srgbClr>
              </a:outerShdw>
            </a:effectLst>
          </a:endParaRPr>
        </a:p>
      </dsp:txBody>
      <dsp:txXfrm rot="-5400000">
        <a:off x="1085603" y="2883296"/>
        <a:ext cx="5010287" cy="1047750"/>
      </dsp:txXfrm>
    </dsp:sp>
    <dsp:sp modelId="{F5034101-5B7D-4FE7-B47A-5A48CF39606B}">
      <dsp:nvSpPr>
        <dsp:cNvPr id="0" name=""/>
        <dsp:cNvSpPr/>
      </dsp:nvSpPr>
      <dsp:spPr>
        <a:xfrm>
          <a:off x="109" y="2752328"/>
          <a:ext cx="1085492" cy="1309687"/>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7640" tIns="83820" rIns="167640" bIns="83820" numCol="1" spcCol="1270" anchor="ctr" anchorCtr="0">
          <a:noAutofit/>
        </a:bodyPr>
        <a:lstStyle/>
        <a:p>
          <a:pPr lvl="0" algn="ctr" defTabSz="1955800">
            <a:lnSpc>
              <a:spcPct val="90000"/>
            </a:lnSpc>
            <a:spcBef>
              <a:spcPct val="0"/>
            </a:spcBef>
            <a:spcAft>
              <a:spcPct val="35000"/>
            </a:spcAft>
          </a:pPr>
          <a:r>
            <a:rPr sz="4400" kern="1200" lang="zh-CN"/>
            <a:t>3</a:t>
          </a:r>
          <a:endParaRPr sz="4400" kern="1200" lang="zh-CN"/>
        </a:p>
      </dsp:txBody>
      <dsp:txXfrm>
        <a:off x="53098" y="2805317"/>
        <a:ext cx="979514" cy="120370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val="norm"/>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sz="1200" lang="zh-CN"/>
            </a:lvl1pPr>
          </a:lstStyle>
          <a:p>
            <a:endParaRPr lang="zh-CN"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latinLnBrk="0">
              <a:defRPr sz="1200" lang="zh-CN"/>
            </a:lvl1pPr>
          </a:lstStyle>
          <a:p>
            <a:fld id="{D83FDC75-7F73-4A4A-A77C-09AADF00E0EA}" type="datetimeFigureOut">
              <a:rPr lang="zh-CN" smtClean="0"/>
              <a:pPr/>
              <a:t>12/17/2009</a:t>
            </a:fld>
            <a:endParaRPr lang="zh-CN"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latinLnBrk="0">
              <a:defRPr sz="1200" lang="zh-CN"/>
            </a:lvl1pPr>
          </a:lstStyle>
          <a:p>
            <a:endParaRPr lang="zh-CN"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latinLnBrk="0">
              <a:defRPr sz="1200" lang="zh-CN"/>
            </a:lvl1pPr>
          </a:lstStyle>
          <a:p>
            <a:fld id="{459226BF-1F13-42D3-80DC-373E7ADD1EBC}" type="slidenum">
              <a:rPr lang="zh-CN" smtClean="0"/>
              <a:pPr/>
              <a:t>‹#›</a:t>
            </a:fld>
            <a:endParaRPr lang="zh-CN"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latinLnBrk="0">
              <a:defRPr sz="1200" lang="zh-CN"/>
            </a:lvl1pPr>
          </a:lstStyle>
          <a:p>
            <a:endParaRPr lang="zh-C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latinLnBrk="0">
              <a:defRPr sz="1200" lang="zh-CN"/>
            </a:lvl1pPr>
          </a:lstStyle>
          <a:p>
            <a:fld id="{48AEF76B-3757-4A0B-AF93-28494465C1DD}" type="datetimeFigureOut">
              <a:pPr/>
              <a:t>12/17/2009</a:t>
            </a:fld>
            <a:endParaRPr lang="zh-C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latinLnBrk="0">
              <a:defRPr sz="1200" lang="zh-CN"/>
            </a:lvl1pPr>
          </a:lstStyle>
          <a:p>
            <a:endParaRPr lang="zh-C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latinLnBrk="0">
              <a:defRPr sz="1200" lang="zh-CN"/>
            </a:lvl1pPr>
          </a:lstStyle>
          <a:p>
            <a:fld id="{75693FD4-8F83-4EF7-AC3F-0DC0388986B0}" type="slidenum">
              <a:pPr/>
              <a:t>‹#›</a:t>
            </a:fld>
            <a:endParaRPr lang="zh-C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lang="zh-CN">
        <a:solidFill>
          <a:schemeClr val="tx1"/>
        </a:solidFill>
        <a:latin typeface="+mn-lt"/>
        <a:ea typeface="+mn-ea"/>
        <a:cs typeface="+mn-cs"/>
      </a:defRPr>
    </a:lvl1pPr>
    <a:lvl2pPr marL="457200" algn="l" defTabSz="914400" rtl="0" eaLnBrk="1" latinLnBrk="0" hangingPunct="1">
      <a:defRPr sz="1200" kern="1200" lang="zh-CN">
        <a:solidFill>
          <a:schemeClr val="tx1"/>
        </a:solidFill>
        <a:latin typeface="+mn-lt"/>
        <a:ea typeface="+mn-ea"/>
        <a:cs typeface="+mn-cs"/>
      </a:defRPr>
    </a:lvl2pPr>
    <a:lvl3pPr marL="914400" algn="l" defTabSz="914400" rtl="0" eaLnBrk="1" latinLnBrk="0" hangingPunct="1">
      <a:defRPr sz="1200" kern="1200" lang="zh-CN">
        <a:solidFill>
          <a:schemeClr val="tx1"/>
        </a:solidFill>
        <a:latin typeface="+mn-lt"/>
        <a:ea typeface="+mn-ea"/>
        <a:cs typeface="+mn-cs"/>
      </a:defRPr>
    </a:lvl3pPr>
    <a:lvl4pPr marL="1371600" algn="l" defTabSz="914400" rtl="0" eaLnBrk="1" latinLnBrk="0" hangingPunct="1">
      <a:defRPr sz="1200" kern="1200" lang="zh-CN">
        <a:solidFill>
          <a:schemeClr val="tx1"/>
        </a:solidFill>
        <a:latin typeface="+mn-lt"/>
        <a:ea typeface="+mn-ea"/>
        <a:cs typeface="+mn-cs"/>
      </a:defRPr>
    </a:lvl4pPr>
    <a:lvl5pPr marL="1828800" algn="l" defTabSz="914400" rtl="0" eaLnBrk="1" latinLnBrk="0" hangingPunct="1">
      <a:defRPr sz="1200" kern="1200" lang="zh-CN">
        <a:solidFill>
          <a:schemeClr val="tx1"/>
        </a:solidFill>
        <a:latin typeface="+mn-lt"/>
        <a:ea typeface="+mn-ea"/>
        <a:cs typeface="+mn-cs"/>
      </a:defRPr>
    </a:lvl5pPr>
    <a:lvl6pPr marL="2286000" algn="l" defTabSz="914400" rtl="0" eaLnBrk="1" latinLnBrk="0" hangingPunct="1">
      <a:defRPr sz="1200" kern="1200" lang="zh-CN">
        <a:solidFill>
          <a:schemeClr val="tx1"/>
        </a:solidFill>
        <a:latin typeface="+mn-lt"/>
        <a:ea typeface="+mn-ea"/>
        <a:cs typeface="+mn-cs"/>
      </a:defRPr>
    </a:lvl6pPr>
    <a:lvl7pPr marL="2743200" algn="l" defTabSz="914400" rtl="0" eaLnBrk="1" latinLnBrk="0" hangingPunct="1">
      <a:defRPr sz="1200" kern="1200" lang="zh-CN">
        <a:solidFill>
          <a:schemeClr val="tx1"/>
        </a:solidFill>
        <a:latin typeface="+mn-lt"/>
        <a:ea typeface="+mn-ea"/>
        <a:cs typeface="+mn-cs"/>
      </a:defRPr>
    </a:lvl7pPr>
    <a:lvl8pPr marL="3200400" algn="l" defTabSz="914400" rtl="0" eaLnBrk="1" latinLnBrk="0" hangingPunct="1">
      <a:defRPr sz="1200" kern="1200" lang="zh-CN">
        <a:solidFill>
          <a:schemeClr val="tx1"/>
        </a:solidFill>
        <a:latin typeface="+mn-lt"/>
        <a:ea typeface="+mn-ea"/>
        <a:cs typeface="+mn-cs"/>
      </a:defRPr>
    </a:lvl8pPr>
    <a:lvl9pPr marL="3657600" algn="l" defTabSz="914400" rtl="0" eaLnBrk="1" latinLnBrk="0" hangingPunct="1">
      <a:defRPr sz="1200" kern="1200" lang="zh-CN">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lang="zh-CN"/>
            </a:pPr>
            <a:r>
              <a:rPr lang="zh-CN" dirty="0" smtClean="0"/>
              <a:t>在组设置中可使用此模板作为演示培训材料的起始文件。</a:t>
            </a:r>
          </a:p>
          <a:p>
            <a:endParaRPr lang="zh-CN" dirty="0" smtClean="0"/>
          </a:p>
          <a:p>
            <a:pPr lvl="0"/>
            <a:r>
              <a:rPr lang="zh-CN" sz="1200" b="1" dirty="0" smtClean="0"/>
              <a:t>节</a:t>
            </a:r>
            <a:endParaRPr lang="zh-CN" sz="1200" b="0" dirty="0" smtClean="0"/>
          </a:p>
          <a:p>
            <a:pPr lvl="0"/>
            <a:r>
              <a:rPr lang="zh-CN" sz="1200" b="0" dirty="0" smtClean="0"/>
              <a:t>右键单击幻灯片以添加节。</a:t>
            </a:r>
            <a:r>
              <a:rPr lang="zh-CN" sz="1200" b="0" baseline="0" dirty="0" smtClean="0"/>
              <a:t> 节可以帮助您组织幻灯片或促进多个作者之间的协作。</a:t>
            </a:r>
            <a:endParaRPr lang="zh-CN" sz="1200" b="0" dirty="0" smtClean="0"/>
          </a:p>
          <a:p>
            <a:pPr lvl="0"/>
            <a:endParaRPr lang="zh-CN" sz="1200" b="1" dirty="0" smtClean="0"/>
          </a:p>
          <a:p>
            <a:pPr lvl="0"/>
            <a:r>
              <a:rPr lang="zh-CN" sz="1200" b="1" dirty="0" smtClean="0"/>
              <a:t>备注</a:t>
            </a:r>
          </a:p>
          <a:p>
            <a:pPr lvl="0"/>
            <a:r>
              <a:rPr lang="zh-CN" sz="1200" dirty="0" smtClean="0"/>
              <a:t>使用“备注”节传递备注或为受众提供其他详细信息。</a:t>
            </a:r>
            <a:r>
              <a:rPr lang="zh-CN" sz="1200" baseline="0" dirty="0" smtClean="0"/>
              <a:t> 演示过程中，可在“演示文稿视图”中查看这些备注。 </a:t>
            </a:r>
          </a:p>
          <a:p>
            <a:pPr lvl="0">
              <a:buFontTx/>
              <a:buNone/>
            </a:pPr>
            <a:r>
              <a:rPr lang="zh-CN" sz="1200" dirty="0" smtClean="0"/>
              <a:t>请记住字体大小(对于可访问性、可见性、录像和联机生产都非常重要)</a:t>
            </a:r>
          </a:p>
          <a:p>
            <a:pPr lvl="0"/>
            <a:endParaRPr lang="zh-CN" sz="1200" dirty="0" smtClean="0"/>
          </a:p>
          <a:p>
            <a:pPr lvl="0">
              <a:buFontTx/>
              <a:buNone/>
            </a:pPr>
            <a:r>
              <a:rPr lang="zh-CN" sz="1200" b="1" dirty="0" smtClean="0"/>
              <a:t>协调的色彩 </a:t>
            </a:r>
          </a:p>
          <a:p>
            <a:pPr lvl="0">
              <a:buFontTx/>
              <a:buNone/>
            </a:pPr>
            <a:r>
              <a:rPr lang="zh-CN" sz="1200" dirty="0" smtClean="0"/>
              <a:t>特别注意图形、图表和文本框。</a:t>
            </a:r>
            <a:r>
              <a:rPr lang="zh-CN" sz="1200" baseline="0" dirty="0" smtClean="0"/>
              <a:t> </a:t>
            </a:r>
            <a:endParaRPr lang="zh-CN" sz="1200" dirty="0" smtClean="0"/>
          </a:p>
          <a:p>
            <a:pPr lvl="0"/>
            <a:r>
              <a:rPr lang="zh-CN" sz="1200" dirty="0" smtClean="0"/>
              <a:t>请考虑与会者将以黑白或 </a:t>
            </a:r>
            <a:r>
              <a:rPr lang="zh-CN" sz="1200" dirty="0" err="1" smtClean="0"/>
              <a:t>灰色调</a:t>
            </a:r>
            <a:r>
              <a:rPr lang="zh-CN" sz="1200" dirty="0" smtClean="0"/>
              <a:t>打印。请运行测试打印，以确保当以纯黑白和 </a:t>
            </a:r>
            <a:r>
              <a:rPr lang="zh-CN" sz="1200" dirty="0" err="1" smtClean="0"/>
              <a:t>灰色调</a:t>
            </a:r>
            <a:r>
              <a:rPr lang="zh-CN" sz="1200" dirty="0" smtClean="0"/>
              <a:t>打印时，您的颜色工作正常。</a:t>
            </a:r>
          </a:p>
          <a:p>
            <a:pPr lvl="0">
              <a:buFontTx/>
              <a:buNone/>
            </a:pPr>
            <a:endParaRPr lang="zh-CN" sz="1200" dirty="0" smtClean="0"/>
          </a:p>
          <a:p>
            <a:pPr lvl="0">
              <a:buFontTx/>
              <a:buNone/>
            </a:pPr>
            <a:r>
              <a:rPr lang="zh-CN" sz="1200" b="1" dirty="0" smtClean="0"/>
              <a:t>图形、表格和图表</a:t>
            </a:r>
          </a:p>
          <a:p>
            <a:pPr lvl="0"/>
            <a:r>
              <a:rPr lang="zh-CN" sz="1200" dirty="0" smtClean="0"/>
              <a:t>保持简单: 如果可能，请使用一致的、不分散的样式和颜色。</a:t>
            </a:r>
          </a:p>
          <a:p>
            <a:pPr lvl="0"/>
            <a:r>
              <a:rPr lang="zh-CN" sz="1200" dirty="0" smtClean="0"/>
              <a:t>标记所有图表和表格。</a:t>
            </a:r>
          </a:p>
          <a:p>
            <a:endParaRPr lang="zh-CN" dirty="0" smtClean="0"/>
          </a:p>
          <a:p>
            <a:endParaRPr lang="zh-CN" dirty="0" smtClean="0"/>
          </a:p>
          <a:p>
            <a:endParaRPr lang="zh-CN" dirty="0"/>
          </a:p>
        </p:txBody>
      </p:sp>
      <p:sp>
        <p:nvSpPr>
          <p:cNvPr id="4" name="Slide Number Placeholder 3"/>
          <p:cNvSpPr>
            <a:spLocks noGrp="1"/>
          </p:cNvSpPr>
          <p:nvPr>
            <p:ph type="sldNum" sz="quarter" idx="10"/>
          </p:nvPr>
        </p:nvSpPr>
        <p:spPr/>
        <p:txBody>
          <a:bodyPr/>
          <a:lstStyle/>
          <a:p>
            <a:fld id="{EC6EAC7D-5A89-47C2-8ABA-56C9C2DEF7A4}" type="slidenum">
              <a:rPr lang="zh-CN" smtClean="0"/>
              <a:pPr/>
              <a:t>1</a:t>
            </a:fld>
            <a:endParaRPr 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80000"/>
              </a:lnSpc>
            </a:pPr>
            <a:r>
              <a:rPr lang="zh-CN" dirty="0" smtClean="0"/>
              <a:t>提供演示文稿的简要概述。</a:t>
            </a:r>
            <a:r>
              <a:rPr lang="zh-CN" baseline="0" dirty="0" smtClean="0"/>
              <a:t> 介绍</a:t>
            </a:r>
            <a:r>
              <a:rPr lang="zh-CN" dirty="0" smtClean="0"/>
              <a:t>演示文稿的重点及其重要的原因。</a:t>
            </a:r>
          </a:p>
          <a:p>
            <a:pPr>
              <a:lnSpc>
                <a:spcPct val="80000"/>
              </a:lnSpc>
            </a:pPr>
            <a:r>
              <a:rPr lang="zh-CN" dirty="0" smtClean="0"/>
              <a:t>逐一介绍主要主题。</a:t>
            </a:r>
          </a:p>
          <a:p>
            <a:r>
              <a:rPr lang="zh-CN" dirty="0" smtClean="0"/>
              <a:t>为了使观众了解演示文稿，您可以在整个演示文稿过程中重复此概述幻灯片，突出显示下一个您将讨论的特定主题。</a:t>
            </a:r>
            <a:r>
              <a:rPr lang="zh-CN" baseline="0" dirty="0" smtClean="0"/>
              <a:t>
                <!--_blank-->
              </a:t>
            </a:r>
            <a:r>
              <a:rPr lang="zh-CN" dirty="0" smtClean="0"/>
              <a:t>
                <!--_blank-->
              </a:t>
            </a:r>
          </a:p>
        </p:txBody>
      </p:sp>
      <p:sp>
        <p:nvSpPr>
          <p:cNvPr id="4" name="Slide Number Placeholder 3"/>
          <p:cNvSpPr>
            <a:spLocks noGrp="1"/>
          </p:cNvSpPr>
          <p:nvPr>
            <p:ph type="sldNum" sz="quarter" idx="10"/>
          </p:nvPr>
        </p:nvSpPr>
        <p:spPr/>
        <p:txBody>
          <a:bodyPr/>
          <a:lstStyle/>
          <a:p>
            <a:fld id="{EC6EAC7D-5A89-47C2-8ABA-56C9C2DEF7A4}" type="slidenum">
              <a:rPr lang="zh-CN" smtClean="0"/>
              <a:pPr/>
              <a:t>2</a:t>
            </a:fld>
            <a:endParaRPr 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lang="zh-CN"/>
            </a:pPr>
            <a:r>
              <a:rPr lang="zh-CN" sz="1200" dirty="0" smtClean="0"/>
              <a:t>这是使用切换的概述幻灯片的另一个选项。</a:t>
            </a:r>
            <a:r>
              <a:rPr lang="zh-CN" sz="1200" baseline="0" dirty="0" smtClean="0"/>
              <a:t>
                <!--_blank-->
              </a:t>
            </a:r>
            <a:endParaRPr lang="zh-CN" sz="1200" dirty="0" smtClean="0"/>
          </a:p>
          <a:p>
            <a:endParaRPr lang="zh-CN" dirty="0"/>
          </a:p>
        </p:txBody>
      </p:sp>
      <p:sp>
        <p:nvSpPr>
          <p:cNvPr id="4" name="Slide Number Placeholder 3"/>
          <p:cNvSpPr>
            <a:spLocks noGrp="1"/>
          </p:cNvSpPr>
          <p:nvPr>
            <p:ph type="sldNum" sz="quarter" idx="10"/>
          </p:nvPr>
        </p:nvSpPr>
        <p:spPr/>
        <p:txBody>
          <a:bodyPr/>
          <a:lstStyle/>
          <a:p>
            <a:fld id="{75693FD4-8F83-4EF7-AC3F-0DC0388986B0}" type="slidenum">
              <a:rPr lang="zh-CN" smtClean="0"/>
              <a:pPr/>
              <a:t>3</a:t>
            </a:fld>
            <a:endParaRPr 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p>
        </p:txBody>
      </p:sp>
      <p:sp>
        <p:nvSpPr>
          <p:cNvPr id="4" name="Slide Number Placeholder 3"/>
          <p:cNvSpPr>
            <a:spLocks noGrp="1"/>
          </p:cNvSpPr>
          <p:nvPr>
            <p:ph type="sldNum" sz="quarter" idx="10"/>
          </p:nvPr>
        </p:nvSpPr>
        <p:spPr/>
        <p:txBody>
          <a:bodyPr/>
          <a:lstStyle/>
          <a:p>
            <a:fld id="{75693FD4-8F83-4EF7-AC3F-0DC0388986B0}" type="slidenum">
              <a:rPr lang="zh-CN" smtClean="0"/>
              <a:pPr/>
              <a:t>4</a:t>
            </a:fld>
            <a:endParaRPr 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p>
        </p:txBody>
      </p:sp>
      <p:sp>
        <p:nvSpPr>
          <p:cNvPr id="4" name="Slide Number Placeholder 3"/>
          <p:cNvSpPr>
            <a:spLocks noGrp="1"/>
          </p:cNvSpPr>
          <p:nvPr>
            <p:ph type="sldNum" sz="quarter" idx="10"/>
          </p:nvPr>
        </p:nvSpPr>
        <p:spPr/>
        <p:txBody>
          <a:bodyPr/>
          <a:lstStyle/>
          <a:p>
            <a:fld id="{75693FD4-8F83-4EF7-AC3F-0DC0388986B0}" type="slidenum">
              <a:rPr lang="zh-CN" smtClean="0"/>
              <a:pPr/>
              <a:t>5</a:t>
            </a:fld>
            <a:endParaRPr 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p>
        </p:txBody>
      </p:sp>
      <p:sp>
        <p:nvSpPr>
          <p:cNvPr id="4" name="Slide Number Placeholder 3"/>
          <p:cNvSpPr>
            <a:spLocks noGrp="1"/>
          </p:cNvSpPr>
          <p:nvPr>
            <p:ph type="sldNum" sz="quarter" idx="10"/>
          </p:nvPr>
        </p:nvSpPr>
        <p:spPr/>
        <p:txBody>
          <a:bodyPr/>
          <a:lstStyle/>
          <a:p>
            <a:fld id="{75693FD4-8F83-4EF7-AC3F-0DC0388986B0}" type="slidenum">
              <a:rPr lang="zh-CN" smtClean="0"/>
              <a:pPr/>
              <a:t>6</a:t>
            </a:fld>
            <a:endParaRPr 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numCol="2" spcCol="182880">
            <a:noAutofit/>
          </a:bodyPr>
          <a:lstStyle/>
          <a:p>
            <a:pPr marL="228600" marR="0" indent="-228600" algn="l" defTabSz="914400" rtl="0" eaLnBrk="1" fontAlgn="auto" latinLnBrk="0" hangingPunct="1">
              <a:lnSpc>
                <a:spcPct val="100000"/>
              </a:lnSpc>
              <a:spcBef>
                <a:spcPts val="0"/>
              </a:spcBef>
              <a:spcAft>
                <a:spcPts val="0"/>
              </a:spcAft>
              <a:buClrTx/>
              <a:buSzTx/>
              <a:buFont typeface="+mj-lt"/>
              <a:buNone/>
              <a:tabLst/>
              <a:defRPr lang="zh-CN"/>
            </a:pPr>
            <a:r>
              <a:rPr lang="zh-CN" sz="1200" dirty="0" smtClean="0"/>
              <a:t>这是概述幻灯片的另一个选项。</a:t>
            </a:r>
            <a:r>
              <a:rPr lang="zh-CN" sz="1200" baseline="0" dirty="0" smtClean="0"/>
              <a:t>
                <!--_blank-->
              </a:t>
            </a:r>
            <a:endParaRPr lang="zh-CN" sz="1200" dirty="0" smtClean="0"/>
          </a:p>
          <a:p>
            <a:pPr marL="228600" indent="-228600">
              <a:buFont typeface="+mj-lt"/>
              <a:buNone/>
            </a:pPr>
            <a:endParaRPr lang="zh-CN" sz="1200" dirty="0"/>
          </a:p>
        </p:txBody>
      </p:sp>
      <p:sp>
        <p:nvSpPr>
          <p:cNvPr id="5" name="Slide Image Placeholder 4"/>
          <p:cNvSpPr>
            <a:spLocks noGrp="1" noRot="1" noChangeAspect="1"/>
          </p:cNvSpPr>
          <p:nvPr>
            <p:ph type="sldImg"/>
          </p:nvPr>
        </p:nvSpPr>
        <p:spPr>
          <a:xfrm>
            <a:off x="539750" y="503238"/>
            <a:ext cx="3143250" cy="2359025"/>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lang="zh-CN"/>
            </a:pPr>
            <a:r>
              <a:rPr lang="zh-CN" b="0" dirty="0" smtClean="0"/>
              <a:t>此培训完成后，受众能够做些什么?</a:t>
            </a:r>
            <a:r>
              <a:rPr lang="zh-CN" b="0" baseline="0" dirty="0" smtClean="0"/>
              <a:t>
                <!--_blank-->
              </a:t>
            </a:r>
            <a:r>
              <a:rPr lang="zh-CN" dirty="0" smtClean="0"/>
              <a:t> 简要描述受众将通过哪些方式从此演示文稿受益。</a:t>
            </a:r>
            <a:r>
              <a:rPr lang="zh-CN" baseline="0" dirty="0" smtClean="0"/>
              <a:t> </a:t>
            </a:r>
            <a:r>
              <a:rPr lang="zh-CN" dirty="0" smtClean="0"/>
              <a:t>
                <!--_blank-->
              </a:t>
            </a:r>
            <a:r>
              <a:rPr lang="zh-CN" baseline="0" dirty="0" smtClean="0"/>
              <a:t>
                <!--_blank-->
              </a:t>
            </a:r>
            <a:endParaRPr lang="zh-CN" dirty="0" smtClean="0"/>
          </a:p>
        </p:txBody>
      </p:sp>
      <p:sp>
        <p:nvSpPr>
          <p:cNvPr id="4" name="Slide Number Placeholder 3"/>
          <p:cNvSpPr>
            <a:spLocks noGrp="1"/>
          </p:cNvSpPr>
          <p:nvPr>
            <p:ph type="sldNum" sz="quarter" idx="10"/>
          </p:nvPr>
        </p:nvSpPr>
        <p:spPr/>
        <p:txBody>
          <a:bodyPr/>
          <a:lstStyle/>
          <a:p>
            <a:fld id="{EC6EAC7D-5A89-47C2-8ABA-56C9C2DEF7A4}" type="slidenum">
              <a:rPr lang="zh-CN" smtClean="0"/>
              <a:pPr/>
              <a:t>8</a:t>
            </a:fld>
            <a:endParaRPr 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lang="zh-CN"/>
            </a:pPr>
            <a:r>
              <a:rPr lang="zh-CN" dirty="0" smtClean="0"/>
              <a:t>每个主题使用一个节标题，以便清楚传达给观众。 </a:t>
            </a:r>
          </a:p>
          <a:p>
            <a:endParaRPr lang="zh-CN" dirty="0"/>
          </a:p>
        </p:txBody>
      </p:sp>
      <p:sp>
        <p:nvSpPr>
          <p:cNvPr id="4" name="Slide Number Placeholder 3"/>
          <p:cNvSpPr>
            <a:spLocks noGrp="1"/>
          </p:cNvSpPr>
          <p:nvPr>
            <p:ph type="sldNum" sz="quarter" idx="10"/>
          </p:nvPr>
        </p:nvSpPr>
        <p:spPr/>
        <p:txBody>
          <a:bodyPr/>
          <a:lstStyle/>
          <a:p>
            <a:fld id="{75693FD4-8F83-4EF7-AC3F-0DC0388986B0}" type="slidenum">
              <a:rPr lang="zh-CN" smtClean="0"/>
              <a:pPr/>
              <a:t>9</a:t>
            </a:fld>
            <a:endParaRPr lang="zh-CN"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dirty="0" smtClean="0"/>
              <a:t>根据需要将幻灯片添加到各个主题节，包括带有表格、图形和图像的幻灯片。 </a:t>
            </a:r>
          </a:p>
          <a:p>
            <a:r>
              <a:rPr lang="zh-CN" dirty="0" smtClean="0"/>
              <a:t>请看下一节示例</a:t>
            </a:r>
            <a:r>
              <a:rPr lang="zh-CN" baseline="0" dirty="0" smtClean="0"/>
              <a:t> </a:t>
            </a:r>
            <a:r>
              <a:rPr lang="zh-CN" dirty="0" smtClean="0"/>
              <a:t>图表、</a:t>
            </a:r>
            <a:r>
              <a:rPr lang="zh-CN" baseline="0" dirty="0" smtClean="0"/>
              <a:t> 图像和视频布局，请参阅下一部分。 </a:t>
            </a:r>
            <a:endParaRPr lang="zh-CN" dirty="0"/>
          </a:p>
        </p:txBody>
      </p:sp>
      <p:sp>
        <p:nvSpPr>
          <p:cNvPr id="4" name="Slide Number Placeholder 3"/>
          <p:cNvSpPr>
            <a:spLocks noGrp="1"/>
          </p:cNvSpPr>
          <p:nvPr>
            <p:ph type="sldNum" sz="quarter" idx="10"/>
          </p:nvPr>
        </p:nvSpPr>
        <p:spPr/>
        <p:txBody>
          <a:bodyPr/>
          <a:lstStyle/>
          <a:p>
            <a:fld id="{EC6EAC7D-5A89-47C2-8ABA-56C9C2DEF7A4}" type="slidenum">
              <a:rPr lang="zh-CN" smtClean="0"/>
              <a:pPr/>
              <a:t>10</a:t>
            </a:fld>
            <a:endParaRPr 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dirty="0" smtClean="0"/>
              <a:t>简明扼要。使您的文本尽可能简洁以确保使用较大字体。</a:t>
            </a:r>
          </a:p>
          <a:p>
            <a:endParaRPr lang="zh-CN" dirty="0"/>
          </a:p>
        </p:txBody>
      </p:sp>
      <p:sp>
        <p:nvSpPr>
          <p:cNvPr id="4" name="Slide Number Placeholder 3"/>
          <p:cNvSpPr>
            <a:spLocks noGrp="1"/>
          </p:cNvSpPr>
          <p:nvPr>
            <p:ph type="sldNum" sz="quarter" idx="10"/>
          </p:nvPr>
        </p:nvSpPr>
        <p:spPr/>
        <p:txBody>
          <a:bodyPr/>
          <a:lstStyle/>
          <a:p>
            <a:fld id="{EC6EAC7D-5A89-47C2-8ABA-56C9C2DEF7A4}" type="slidenum">
              <a:rPr lang="zh-CN" smtClean="0"/>
              <a:pPr/>
              <a:t>11</a:t>
            </a:fld>
            <a:endParaRPr 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3"/>
          <p:cNvSpPr>
            <a:spLocks noGrp="1" noChangeArrowheads="1"/>
          </p:cNvSpPr>
          <p:nvPr>
            <p:ph type="hdr" sz="quarter"/>
          </p:nvPr>
        </p:nvSpPr>
        <p:spPr>
          <a:noFill/>
        </p:spPr>
        <p:txBody>
          <a:bodyPr/>
          <a:lstStyle/>
          <a:p>
            <a:r>
              <a:rPr lang="zh-CN" smtClean="0"/>
              <a:t>Microsoft </a:t>
            </a:r>
            <a:r>
              <a:rPr lang="zh-CN" b="1" smtClean="0"/>
              <a:t>Engineering Excellence</a:t>
            </a:r>
            <a:endParaRPr lang="zh-CN" smtClean="0"/>
          </a:p>
        </p:txBody>
      </p:sp>
      <p:sp>
        <p:nvSpPr>
          <p:cNvPr id="46083" name="Rectangle 25"/>
          <p:cNvSpPr>
            <a:spLocks noGrp="1" noChangeArrowheads="1"/>
          </p:cNvSpPr>
          <p:nvPr>
            <p:ph type="ftr" sz="quarter" idx="4"/>
          </p:nvPr>
        </p:nvSpPr>
        <p:spPr>
          <a:noFill/>
        </p:spPr>
        <p:txBody>
          <a:bodyPr/>
          <a:lstStyle/>
          <a:p>
            <a:r>
              <a:rPr lang="zh-CN" smtClean="0"/>
              <a:t>Microsoft 机密</a:t>
            </a:r>
          </a:p>
        </p:txBody>
      </p:sp>
      <p:sp>
        <p:nvSpPr>
          <p:cNvPr id="46084" name="Rectangle 26"/>
          <p:cNvSpPr>
            <a:spLocks noGrp="1" noChangeArrowheads="1"/>
          </p:cNvSpPr>
          <p:nvPr>
            <p:ph type="sldNum" sz="quarter" idx="5"/>
          </p:nvPr>
        </p:nvSpPr>
        <p:spPr>
          <a:noFill/>
        </p:spPr>
        <p:txBody>
          <a:bodyPr/>
          <a:lstStyle/>
          <a:p>
            <a:fld id="{F2C51ECC-86A3-4073-ADEB-F5E3C216F85C}" type="slidenum">
              <a:rPr lang="zh-CN" smtClean="0"/>
              <a:pPr/>
              <a:t>12</a:t>
            </a:fld>
            <a:endParaRPr lang="zh-CN" smtClean="0"/>
          </a:p>
        </p:txBody>
      </p:sp>
      <p:sp>
        <p:nvSpPr>
          <p:cNvPr id="46085" name="Rectangle 2"/>
          <p:cNvSpPr>
            <a:spLocks noGrp="1" noRot="1" noChangeAspect="1" noChangeArrowheads="1" noTextEdit="1"/>
          </p:cNvSpPr>
          <p:nvPr>
            <p:ph type="sldImg"/>
          </p:nvPr>
        </p:nvSpPr>
        <p:spPr>
          <a:xfrm>
            <a:off x="1143000" y="450850"/>
            <a:ext cx="4572000" cy="3429000"/>
          </a:xfrm>
          <a:ln/>
        </p:spPr>
      </p:sp>
      <p:sp>
        <p:nvSpPr>
          <p:cNvPr id="46086" name="Rectangle 3"/>
          <p:cNvSpPr>
            <a:spLocks noGrp="1" noChangeArrowheads="1"/>
          </p:cNvSpPr>
          <p:nvPr>
            <p:ph type="body" idx="1"/>
          </p:nvPr>
        </p:nvSpPr>
        <p:spPr>
          <a:xfrm>
            <a:off x="307492" y="4130103"/>
            <a:ext cx="6261652" cy="4593861"/>
          </a:xfrm>
          <a:noFill/>
          <a:ln/>
        </p:spPr>
        <p:txBody>
          <a:bodyPr/>
          <a:lstStyle/>
          <a:p>
            <a:endParaRPr lang="zh-CN"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3"/>
          <p:cNvSpPr>
            <a:spLocks noGrp="1" noChangeArrowheads="1"/>
          </p:cNvSpPr>
          <p:nvPr>
            <p:ph type="hdr" sz="quarter"/>
          </p:nvPr>
        </p:nvSpPr>
        <p:spPr>
          <a:noFill/>
        </p:spPr>
        <p:txBody>
          <a:bodyPr/>
          <a:lstStyle/>
          <a:p>
            <a:r>
              <a:rPr lang="zh-CN" smtClean="0"/>
              <a:t>Microsoft </a:t>
            </a:r>
            <a:r>
              <a:rPr lang="zh-CN" b="1" smtClean="0"/>
              <a:t>Engineering Excellence</a:t>
            </a:r>
            <a:endParaRPr lang="zh-CN" smtClean="0"/>
          </a:p>
        </p:txBody>
      </p:sp>
      <p:sp>
        <p:nvSpPr>
          <p:cNvPr id="47107" name="Rectangle 25"/>
          <p:cNvSpPr>
            <a:spLocks noGrp="1" noChangeArrowheads="1"/>
          </p:cNvSpPr>
          <p:nvPr>
            <p:ph type="ftr" sz="quarter" idx="4"/>
          </p:nvPr>
        </p:nvSpPr>
        <p:spPr>
          <a:noFill/>
        </p:spPr>
        <p:txBody>
          <a:bodyPr/>
          <a:lstStyle/>
          <a:p>
            <a:r>
              <a:rPr lang="zh-CN" smtClean="0"/>
              <a:t>Microsoft 机密</a:t>
            </a:r>
          </a:p>
        </p:txBody>
      </p:sp>
      <p:sp>
        <p:nvSpPr>
          <p:cNvPr id="47108" name="Rectangle 26"/>
          <p:cNvSpPr>
            <a:spLocks noGrp="1" noChangeArrowheads="1"/>
          </p:cNvSpPr>
          <p:nvPr>
            <p:ph type="sldNum" sz="quarter" idx="5"/>
          </p:nvPr>
        </p:nvSpPr>
        <p:spPr>
          <a:noFill/>
        </p:spPr>
        <p:txBody>
          <a:bodyPr/>
          <a:lstStyle/>
          <a:p>
            <a:fld id="{ED19570C-A909-40C0-B9F8-7AD3BA2C3C56}" type="slidenum">
              <a:rPr lang="zh-CN" smtClean="0"/>
              <a:pPr/>
              <a:t>13</a:t>
            </a:fld>
            <a:endParaRPr lang="zh-CN" smtClean="0"/>
          </a:p>
        </p:txBody>
      </p:sp>
      <p:sp>
        <p:nvSpPr>
          <p:cNvPr id="47109" name="Rectangle 2"/>
          <p:cNvSpPr>
            <a:spLocks noGrp="1" noRot="1" noChangeAspect="1" noChangeArrowheads="1" noTextEdit="1"/>
          </p:cNvSpPr>
          <p:nvPr>
            <p:ph type="sldImg"/>
          </p:nvPr>
        </p:nvSpPr>
        <p:spPr>
          <a:xfrm>
            <a:off x="1143000" y="450850"/>
            <a:ext cx="4572000" cy="3429000"/>
          </a:xfrm>
          <a:ln/>
        </p:spPr>
      </p:sp>
      <p:sp>
        <p:nvSpPr>
          <p:cNvPr id="47110" name="Rectangle 3"/>
          <p:cNvSpPr>
            <a:spLocks noGrp="1" noChangeArrowheads="1"/>
          </p:cNvSpPr>
          <p:nvPr>
            <p:ph type="body" idx="1"/>
          </p:nvPr>
        </p:nvSpPr>
        <p:spPr>
          <a:xfrm>
            <a:off x="307492" y="4130103"/>
            <a:ext cx="6261652" cy="4593861"/>
          </a:xfrm>
          <a:noFill/>
          <a:ln/>
        </p:spPr>
        <p:txBody>
          <a:bodyPr/>
          <a:lstStyle/>
          <a:p>
            <a:pPr marL="0" marR="0" indent="0" algn="l" defTabSz="914400" rtl="0" eaLnBrk="1" fontAlgn="auto" latinLnBrk="0" hangingPunct="1">
              <a:lnSpc>
                <a:spcPct val="80000"/>
              </a:lnSpc>
              <a:spcBef>
                <a:spcPts val="0"/>
              </a:spcBef>
              <a:spcAft>
                <a:spcPts val="0"/>
              </a:spcAft>
              <a:buClrTx/>
              <a:buSzTx/>
              <a:buFontTx/>
              <a:buNone/>
              <a:tabLst/>
              <a:defRPr lang="zh-CN"/>
            </a:pPr>
            <a:r>
              <a:rPr lang="zh-CN" dirty="0" smtClean="0"/>
              <a:t>
                <!--_blank-->
              </a:t>
            </a:r>
            <a:r>
              <a:rPr lang="zh-CN" baseline="0" dirty="0" smtClean="0"/>
              <a:t> 如果有相关视频内容，如案例研究视频、产品演示或其他培训材料，请同时将其包括在演示文稿中。 </a:t>
            </a:r>
            <a:endParaRPr lang="zh-CN" dirty="0" smtClean="0"/>
          </a:p>
          <a:p>
            <a:pPr>
              <a:lnSpc>
                <a:spcPct val="80000"/>
              </a:lnSpc>
              <a:buFontTx/>
              <a:buNone/>
            </a:pPr>
            <a:endParaRPr lang="zh-CN"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dirty="0" smtClean="0"/>
              <a:t>添加案例研究或班级模拟以鼓励讨论和应用课程。</a:t>
            </a:r>
            <a:r>
              <a:rPr lang="zh-CN" baseline="0" dirty="0" smtClean="0"/>
              <a:t>
                <!--_blank-->
              </a:t>
            </a:r>
            <a:endParaRPr lang="zh-CN" dirty="0"/>
          </a:p>
        </p:txBody>
      </p:sp>
      <p:sp>
        <p:nvSpPr>
          <p:cNvPr id="4" name="Slide Number Placeholder 3"/>
          <p:cNvSpPr>
            <a:spLocks noGrp="1"/>
          </p:cNvSpPr>
          <p:nvPr>
            <p:ph type="sldNum" sz="quarter" idx="10"/>
          </p:nvPr>
        </p:nvSpPr>
        <p:spPr/>
        <p:txBody>
          <a:bodyPr/>
          <a:lstStyle/>
          <a:p>
            <a:fld id="{75693FD4-8F83-4EF7-AC3F-0DC0388986B0}" type="slidenum">
              <a:rPr lang="zh-CN" smtClean="0"/>
              <a:pPr/>
              <a:t>14</a:t>
            </a:fld>
            <a:endParaRPr 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dirty="0" smtClean="0"/>
              <a:t>讨论案例研究或班级模拟的结果。</a:t>
            </a:r>
            <a:r>
              <a:rPr lang="zh-CN" baseline="0" dirty="0" smtClean="0"/>
              <a:t>
                <!--_blank-->
              </a:t>
            </a:r>
          </a:p>
          <a:p>
            <a:r>
              <a:rPr lang="zh-CN" baseline="0" dirty="0" smtClean="0"/>
              <a:t>包括最佳做法。 </a:t>
            </a:r>
            <a:endParaRPr lang="zh-CN" dirty="0"/>
          </a:p>
        </p:txBody>
      </p:sp>
      <p:sp>
        <p:nvSpPr>
          <p:cNvPr id="4" name="Slide Number Placeholder 3"/>
          <p:cNvSpPr>
            <a:spLocks noGrp="1"/>
          </p:cNvSpPr>
          <p:nvPr>
            <p:ph type="sldNum" sz="quarter" idx="10"/>
          </p:nvPr>
        </p:nvSpPr>
        <p:spPr/>
        <p:txBody>
          <a:bodyPr/>
          <a:lstStyle/>
          <a:p>
            <a:fld id="{75693FD4-8F83-4EF7-AC3F-0DC0388986B0}" type="slidenum">
              <a:rPr lang="zh-CN" smtClean="0"/>
              <a:pPr/>
              <a:t>15</a:t>
            </a:fld>
            <a:endParaRPr lang="zh-CN"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zh-CN" dirty="0" smtClean="0"/>
              <a:t>通过复述课程中的要点概述演示文稿内容。</a:t>
            </a:r>
          </a:p>
          <a:p>
            <a:r>
              <a:rPr lang="zh-CN" dirty="0" smtClean="0"/>
              <a:t>当观众观看完您的演示文稿后，您希望他们记住什么?</a:t>
            </a:r>
          </a:p>
          <a:p>
            <a:endParaRPr lang="zh-CN" dirty="0" smtClean="0"/>
          </a:p>
          <a:p>
            <a:r>
              <a:rPr lang="zh-CN" dirty="0" smtClean="0"/>
              <a:t>将您的演示文稿另存为视频以方便分发(若要创建视频，请单击“文件”选项卡，然后单击“共享”。  在“文件类型”下，单击“创建视频”。)</a:t>
            </a:r>
            <a:endParaRPr lang="zh-CN" dirty="0"/>
          </a:p>
        </p:txBody>
      </p:sp>
      <p:sp>
        <p:nvSpPr>
          <p:cNvPr id="4" name="Slide Number Placeholder 3"/>
          <p:cNvSpPr>
            <a:spLocks noGrp="1"/>
          </p:cNvSpPr>
          <p:nvPr>
            <p:ph type="sldNum" sz="quarter" idx="10"/>
          </p:nvPr>
        </p:nvSpPr>
        <p:spPr/>
        <p:txBody>
          <a:bodyPr/>
          <a:lstStyle/>
          <a:p>
            <a:fld id="{EC6EAC7D-5A89-47C2-8ABA-56C9C2DEF7A4}" type="slidenum">
              <a:rPr lang="zh-CN" smtClean="0"/>
              <a:pPr/>
              <a:t>16</a:t>
            </a:fld>
            <a:endParaRPr lang="zh-CN"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3"/>
          <p:cNvSpPr>
            <a:spLocks noGrp="1" noChangeArrowheads="1"/>
          </p:cNvSpPr>
          <p:nvPr>
            <p:ph type="hdr" sz="quarter"/>
          </p:nvPr>
        </p:nvSpPr>
        <p:spPr>
          <a:noFill/>
        </p:spPr>
        <p:txBody>
          <a:bodyPr/>
          <a:lstStyle/>
          <a:p>
            <a:r>
              <a:rPr lang="zh-CN" dirty="0" smtClean="0"/>
              <a:t>Microsoft </a:t>
            </a:r>
            <a:r>
              <a:rPr lang="zh-CN" b="1" dirty="0" smtClean="0"/>
              <a:t>Engineering Excellence</a:t>
            </a:r>
            <a:endParaRPr lang="zh-CN" dirty="0" smtClean="0"/>
          </a:p>
        </p:txBody>
      </p:sp>
      <p:sp>
        <p:nvSpPr>
          <p:cNvPr id="40963" name="Rectangle 25"/>
          <p:cNvSpPr>
            <a:spLocks noGrp="1" noChangeArrowheads="1"/>
          </p:cNvSpPr>
          <p:nvPr>
            <p:ph type="ftr" sz="quarter" idx="4"/>
          </p:nvPr>
        </p:nvSpPr>
        <p:spPr>
          <a:noFill/>
        </p:spPr>
        <p:txBody>
          <a:bodyPr/>
          <a:lstStyle/>
          <a:p>
            <a:r>
              <a:rPr lang="zh-CN" dirty="0" smtClean="0"/>
              <a:t>Microsoft 机密</a:t>
            </a:r>
          </a:p>
        </p:txBody>
      </p:sp>
      <p:sp>
        <p:nvSpPr>
          <p:cNvPr id="40964" name="Rectangle 26"/>
          <p:cNvSpPr>
            <a:spLocks noGrp="1" noChangeArrowheads="1"/>
          </p:cNvSpPr>
          <p:nvPr>
            <p:ph type="sldNum" sz="quarter" idx="5"/>
          </p:nvPr>
        </p:nvSpPr>
        <p:spPr>
          <a:noFill/>
        </p:spPr>
        <p:txBody>
          <a:bodyPr/>
          <a:lstStyle/>
          <a:p>
            <a:fld id="{85CEDE57-F8FE-4B43-B511-2E9F76624F74}" type="slidenum">
              <a:rPr lang="zh-CN" smtClean="0"/>
              <a:pPr/>
              <a:t>17</a:t>
            </a:fld>
            <a:endParaRPr lang="zh-CN" dirty="0" smtClean="0"/>
          </a:p>
        </p:txBody>
      </p:sp>
      <p:sp>
        <p:nvSpPr>
          <p:cNvPr id="40965" name="Rectangle 2"/>
          <p:cNvSpPr>
            <a:spLocks noGrp="1" noRot="1" noChangeAspect="1" noChangeArrowheads="1" noTextEdit="1"/>
          </p:cNvSpPr>
          <p:nvPr>
            <p:ph type="sldImg"/>
          </p:nvPr>
        </p:nvSpPr>
        <p:spPr>
          <a:xfrm>
            <a:off x="1157288" y="449263"/>
            <a:ext cx="4541837" cy="3408362"/>
          </a:xfrm>
          <a:ln/>
        </p:spPr>
      </p:sp>
      <p:sp>
        <p:nvSpPr>
          <p:cNvPr id="40966" name="Rectangle 3"/>
          <p:cNvSpPr>
            <a:spLocks noGrp="1" noChangeArrowheads="1"/>
          </p:cNvSpPr>
          <p:nvPr>
            <p:ph type="body" idx="1"/>
          </p:nvPr>
        </p:nvSpPr>
        <p:spPr>
          <a:xfrm>
            <a:off x="307492" y="4139472"/>
            <a:ext cx="6261652" cy="4593861"/>
          </a:xfrm>
          <a:noFill/>
          <a:ln/>
        </p:spPr>
        <p:txBody>
          <a:bodyPr/>
          <a:lstStyle/>
          <a:p>
            <a:pPr>
              <a:buFontTx/>
              <a:buNone/>
            </a:pPr>
            <a:endParaRPr lang="zh-CN"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3"/>
          <p:cNvSpPr>
            <a:spLocks noGrp="1" noChangeArrowheads="1"/>
          </p:cNvSpPr>
          <p:nvPr>
            <p:ph type="hdr" sz="quarter"/>
          </p:nvPr>
        </p:nvSpPr>
        <p:spPr>
          <a:noFill/>
        </p:spPr>
        <p:txBody>
          <a:bodyPr/>
          <a:lstStyle/>
          <a:p>
            <a:r>
              <a:rPr lang="zh-CN" dirty="0" smtClean="0"/>
              <a:t>Microsoft </a:t>
            </a:r>
            <a:r>
              <a:rPr lang="zh-CN" b="1" dirty="0" smtClean="0"/>
              <a:t>Engineering Excellence</a:t>
            </a:r>
            <a:endParaRPr lang="zh-CN" dirty="0" smtClean="0"/>
          </a:p>
        </p:txBody>
      </p:sp>
      <p:sp>
        <p:nvSpPr>
          <p:cNvPr id="41987" name="Rectangle 25"/>
          <p:cNvSpPr>
            <a:spLocks noGrp="1" noChangeArrowheads="1"/>
          </p:cNvSpPr>
          <p:nvPr>
            <p:ph type="ftr" sz="quarter" idx="4"/>
          </p:nvPr>
        </p:nvSpPr>
        <p:spPr>
          <a:noFill/>
        </p:spPr>
        <p:txBody>
          <a:bodyPr/>
          <a:lstStyle/>
          <a:p>
            <a:r>
              <a:rPr lang="zh-CN" dirty="0" smtClean="0"/>
              <a:t>Microsoft 机密</a:t>
            </a:r>
          </a:p>
        </p:txBody>
      </p:sp>
      <p:sp>
        <p:nvSpPr>
          <p:cNvPr id="41988" name="Rectangle 26"/>
          <p:cNvSpPr>
            <a:spLocks noGrp="1" noChangeArrowheads="1"/>
          </p:cNvSpPr>
          <p:nvPr>
            <p:ph type="sldNum" sz="quarter" idx="5"/>
          </p:nvPr>
        </p:nvSpPr>
        <p:spPr>
          <a:noFill/>
        </p:spPr>
        <p:txBody>
          <a:bodyPr/>
          <a:lstStyle/>
          <a:p>
            <a:fld id="{B2B44A5F-6CE4-493C-A0D7-6834FF76660C}" type="slidenum">
              <a:rPr lang="zh-CN" smtClean="0"/>
              <a:pPr/>
              <a:t>18</a:t>
            </a:fld>
            <a:endParaRPr lang="zh-CN" dirty="0" smtClean="0"/>
          </a:p>
        </p:txBody>
      </p:sp>
      <p:sp>
        <p:nvSpPr>
          <p:cNvPr id="41989" name="Rectangle 2"/>
          <p:cNvSpPr>
            <a:spLocks noGrp="1" noRot="1" noChangeAspect="1" noChangeArrowheads="1" noTextEdit="1"/>
          </p:cNvSpPr>
          <p:nvPr>
            <p:ph type="sldImg"/>
          </p:nvPr>
        </p:nvSpPr>
        <p:spPr>
          <a:xfrm>
            <a:off x="1143000" y="450850"/>
            <a:ext cx="4572000" cy="3429000"/>
          </a:xfrm>
          <a:ln/>
        </p:spPr>
      </p:sp>
      <p:sp>
        <p:nvSpPr>
          <p:cNvPr id="41990" name="Rectangle 3"/>
          <p:cNvSpPr>
            <a:spLocks noGrp="1" noChangeArrowheads="1"/>
          </p:cNvSpPr>
          <p:nvPr>
            <p:ph type="body" idx="1"/>
          </p:nvPr>
        </p:nvSpPr>
        <p:spPr>
          <a:xfrm>
            <a:off x="307492" y="4130104"/>
            <a:ext cx="6261652" cy="4554823"/>
          </a:xfrm>
          <a:noFill/>
          <a:ln/>
        </p:spPr>
        <p:txBody>
          <a:bodyPr/>
          <a:lstStyle/>
          <a:p>
            <a:pPr>
              <a:buFontTx/>
              <a:buNone/>
            </a:pPr>
            <a:endParaRPr lang="zh-CN"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3"/>
          <p:cNvSpPr>
            <a:spLocks noGrp="1" noChangeArrowheads="1"/>
          </p:cNvSpPr>
          <p:nvPr>
            <p:ph type="hdr" sz="quarter"/>
          </p:nvPr>
        </p:nvSpPr>
        <p:spPr>
          <a:noFill/>
        </p:spPr>
        <p:txBody>
          <a:bodyPr/>
          <a:lstStyle/>
          <a:p>
            <a:r>
              <a:rPr lang="zh-CN" dirty="0" smtClean="0"/>
              <a:t>Microsoft </a:t>
            </a:r>
            <a:r>
              <a:rPr lang="zh-CN" b="1" dirty="0" smtClean="0"/>
              <a:t>Engineering Excellence</a:t>
            </a:r>
            <a:endParaRPr lang="zh-CN" dirty="0" smtClean="0"/>
          </a:p>
        </p:txBody>
      </p:sp>
      <p:sp>
        <p:nvSpPr>
          <p:cNvPr id="43011" name="Rectangle 25"/>
          <p:cNvSpPr>
            <a:spLocks noGrp="1" noChangeArrowheads="1"/>
          </p:cNvSpPr>
          <p:nvPr>
            <p:ph type="ftr" sz="quarter" idx="4"/>
          </p:nvPr>
        </p:nvSpPr>
        <p:spPr>
          <a:noFill/>
        </p:spPr>
        <p:txBody>
          <a:bodyPr/>
          <a:lstStyle/>
          <a:p>
            <a:r>
              <a:rPr lang="zh-CN" dirty="0" smtClean="0"/>
              <a:t>Microsoft 机密</a:t>
            </a:r>
          </a:p>
        </p:txBody>
      </p:sp>
      <p:sp>
        <p:nvSpPr>
          <p:cNvPr id="43012" name="Rectangle 26"/>
          <p:cNvSpPr>
            <a:spLocks noGrp="1" noChangeArrowheads="1"/>
          </p:cNvSpPr>
          <p:nvPr>
            <p:ph type="sldNum" sz="quarter" idx="5"/>
          </p:nvPr>
        </p:nvSpPr>
        <p:spPr>
          <a:noFill/>
        </p:spPr>
        <p:txBody>
          <a:bodyPr/>
          <a:lstStyle/>
          <a:p>
            <a:fld id="{B5FF76F4-FC11-42FE-9D94-04E3E6D16C06}" type="slidenum">
              <a:rPr lang="zh-CN" smtClean="0"/>
              <a:pPr/>
              <a:t>19</a:t>
            </a:fld>
            <a:endParaRPr lang="zh-CN" dirty="0" smtClean="0"/>
          </a:p>
        </p:txBody>
      </p:sp>
      <p:sp>
        <p:nvSpPr>
          <p:cNvPr id="43013" name="Rectangle 2"/>
          <p:cNvSpPr>
            <a:spLocks noGrp="1" noRot="1" noChangeAspect="1" noChangeArrowheads="1" noTextEdit="1"/>
          </p:cNvSpPr>
          <p:nvPr>
            <p:ph type="sldImg"/>
          </p:nvPr>
        </p:nvSpPr>
        <p:spPr>
          <a:xfrm>
            <a:off x="1143000" y="450850"/>
            <a:ext cx="4572000" cy="3429000"/>
          </a:xfrm>
          <a:ln/>
        </p:spPr>
      </p:sp>
      <p:sp>
        <p:nvSpPr>
          <p:cNvPr id="43014" name="Rectangle 3"/>
          <p:cNvSpPr>
            <a:spLocks noGrp="1" noChangeArrowheads="1"/>
          </p:cNvSpPr>
          <p:nvPr>
            <p:ph type="body" idx="1"/>
          </p:nvPr>
        </p:nvSpPr>
        <p:spPr>
          <a:xfrm>
            <a:off x="307492" y="4130103"/>
            <a:ext cx="6261652" cy="4603230"/>
          </a:xfrm>
          <a:noFill/>
          <a:ln/>
        </p:spPr>
        <p:txBody>
          <a:bodyPr/>
          <a:lstStyle/>
          <a:p>
            <a:r>
              <a:rPr lang="zh-CN" dirty="0" smtClean="0"/>
              <a:t>演示文稿是否尽可能简明扼要? 请考虑将多余的内容移到附录。</a:t>
            </a:r>
          </a:p>
          <a:p>
            <a:r>
              <a:rPr lang="zh-CN" dirty="0" smtClean="0"/>
              <a:t>将放映问题幻灯片期间想作为参考或可能对参与者未来进一步研究有帮助的内容存储在附录幻灯片。</a:t>
            </a:r>
          </a:p>
          <a:p>
            <a:pPr>
              <a:buFontTx/>
              <a:buNone/>
            </a:pPr>
            <a:endParaRPr lang="zh-CN" dirty="0" smtClean="0"/>
          </a:p>
          <a:p>
            <a:endParaRPr lang="zh-CN" dirty="0" smtClean="0"/>
          </a:p>
          <a:p>
            <a:endParaRPr lang="zh-CN" dirty="0" smtClean="0"/>
          </a:p>
          <a:p>
            <a:endParaRPr lang="zh-CN"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1"/>
          <p:cNvSpPr>
            <a:spLocks noGrp="1"/>
          </p:cNvSpPr>
          <p:nvPr>
            <p:ph type="ctrTitle" hasCustomPrompt="1"/>
          </p:nvPr>
        </p:nvSpPr>
        <p:spPr>
          <a:xfrm>
            <a:off x="2590800" y="2286000"/>
            <a:ext cx="6180224" cy="1470025"/>
          </a:xfrm>
        </p:spPr>
        <p:txBody>
          <a:bodyPr anchor="t"/>
          <a:lstStyle>
            <a:lvl1pPr algn="r" latinLnBrk="0">
              <a:defRPr b="1" cap="small" baseline="0" lang="zh-CN">
                <a:solidFill>
                  <a:srgbClr val="003300"/>
                </a:solidFill>
              </a:defRPr>
            </a:lvl1pPr>
          </a:lstStyle>
          <a:p>
            <a:r>
              <a:rPr lang="zh-CN"/>
              <a:t>单击此处编辑母版标题样式</a:t>
            </a:r>
            <a:endParaRPr lang="zh-CN"/>
          </a:p>
        </p:txBody>
      </p:sp>
      <p:sp>
        <p:nvSpPr>
          <p:cNvPr id="3" name="Subtitle 2"/>
          <p:cNvSpPr>
            <a:spLocks noGrp="1"/>
          </p:cNvSpPr>
          <p:nvPr>
            <p:ph type="subTitle" idx="1"/>
          </p:nvPr>
        </p:nvSpPr>
        <p:spPr>
          <a:xfrm>
            <a:off x="3962400" y="4038600"/>
            <a:ext cx="4772528" cy="990600"/>
          </a:xfrm>
        </p:spPr>
        <p:txBody>
          <a:bodyPr>
            <a:normAutofit/>
          </a:bodyPr>
          <a:lstStyle>
            <a:lvl1pPr marL="0" indent="0" algn="r" latinLnBrk="0">
              <a:buNone/>
              <a:defRPr sz="2000" b="0" lang="zh-CN">
                <a:solidFill>
                  <a:schemeClr val="tx1"/>
                </a:solidFill>
                <a:latin typeface="Georgia" pitchFamily="18" charset="0"/>
              </a:defRPr>
            </a:lvl1pPr>
            <a:lvl2pPr marL="457200" indent="0" algn="ctr" latinLnBrk="0">
              <a:buNone/>
              <a:defRPr lang="zh-CN">
                <a:solidFill>
                  <a:schemeClr val="tx1">
                    <a:tint val="75000"/>
                  </a:schemeClr>
                </a:solidFill>
              </a:defRPr>
            </a:lvl2pPr>
            <a:lvl3pPr marL="914400" indent="0" algn="ctr" latinLnBrk="0">
              <a:buNone/>
              <a:defRPr lang="zh-CN">
                <a:solidFill>
                  <a:schemeClr val="tx1">
                    <a:tint val="75000"/>
                  </a:schemeClr>
                </a:solidFill>
              </a:defRPr>
            </a:lvl3pPr>
            <a:lvl4pPr marL="1371600" indent="0" algn="ctr" latinLnBrk="0">
              <a:buNone/>
              <a:defRPr lang="zh-CN">
                <a:solidFill>
                  <a:schemeClr val="tx1">
                    <a:tint val="75000"/>
                  </a:schemeClr>
                </a:solidFill>
              </a:defRPr>
            </a:lvl4pPr>
            <a:lvl5pPr marL="1828800" indent="0" algn="ctr" latinLnBrk="0">
              <a:buNone/>
              <a:defRPr lang="zh-CN">
                <a:solidFill>
                  <a:schemeClr val="tx1">
                    <a:tint val="75000"/>
                  </a:schemeClr>
                </a:solidFill>
              </a:defRPr>
            </a:lvl5pPr>
            <a:lvl6pPr marL="2286000" indent="0" algn="ctr" latinLnBrk="0">
              <a:buNone/>
              <a:defRPr lang="zh-CN">
                <a:solidFill>
                  <a:schemeClr val="tx1">
                    <a:tint val="75000"/>
                  </a:schemeClr>
                </a:solidFill>
              </a:defRPr>
            </a:lvl6pPr>
            <a:lvl7pPr marL="2743200" indent="0" algn="ctr" latinLnBrk="0">
              <a:buNone/>
              <a:defRPr lang="zh-CN">
                <a:solidFill>
                  <a:schemeClr val="tx1">
                    <a:tint val="75000"/>
                  </a:schemeClr>
                </a:solidFill>
              </a:defRPr>
            </a:lvl7pPr>
            <a:lvl8pPr marL="3200400" indent="0" algn="ctr" latinLnBrk="0">
              <a:buNone/>
              <a:defRPr lang="zh-CN">
                <a:solidFill>
                  <a:schemeClr val="tx1">
                    <a:tint val="75000"/>
                  </a:schemeClr>
                </a:solidFill>
              </a:defRPr>
            </a:lvl8pPr>
            <a:lvl9pPr marL="3657600" indent="0" algn="ctr" latinLnBrk="0">
              <a:buNone/>
              <a:defRPr lang="zh-CN">
                <a:solidFill>
                  <a:schemeClr val="tx1">
                    <a:tint val="75000"/>
                  </a:schemeClr>
                </a:solidFill>
              </a:defRPr>
            </a:lvl9pPr>
          </a:lstStyle>
          <a:p>
            <a:r>
              <a:rPr lang="zh-CN"/>
              <a:t>单击此处编辑母版副标题样式</a:t>
            </a:r>
            <a:endParaRPr lang="zh-CN"/>
          </a:p>
        </p:txBody>
      </p:sp>
      <p:pic>
        <p:nvPicPr>
          <p:cNvPr id="7" name="Picture 6"/>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0" y="1251"/>
            <a:ext cx="3721618" cy="6858000"/>
          </a:xfrm>
          <a:prstGeom prst="rect">
            <a:avLst/>
          </a:prstGeom>
        </p:spPr>
      </p:pic>
      <p:sp>
        <p:nvSpPr>
          <p:cNvPr id="10" name="Picture Placeholder 9"/>
          <p:cNvSpPr>
            <a:spLocks noGrp="1"/>
          </p:cNvSpPr>
          <p:nvPr>
            <p:ph type="pic" sz="quarter" idx="13" hasCustomPrompt="1"/>
          </p:nvPr>
        </p:nvSpPr>
        <p:spPr>
          <a:xfrm>
            <a:off x="6858000" y="5105400"/>
            <a:ext cx="1828800" cy="990600"/>
          </a:xfrm>
        </p:spPr>
        <p:txBody>
          <a:bodyPr>
            <a:normAutofit/>
          </a:bodyPr>
          <a:lstStyle>
            <a:lvl1pPr marL="0" indent="0" algn="ctr" latinLnBrk="0">
              <a:buNone/>
              <a:defRPr sz="2000" baseline="0" lang="zh-CN"/>
            </a:lvl1pPr>
          </a:lstStyle>
          <a:p>
            <a:r>
              <a:rPr lang="zh-CN"/>
              <a:t>公司徽标</a:t>
            </a:r>
            <a:endParaRPr lang="zh-CN"/>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节标题">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latinLnBrk="0">
              <a:defRPr sz="4000" b="1" cap="small" baseline="0" lang="zh-CN">
                <a:solidFill>
                  <a:srgbClr val="003300"/>
                </a:solidFill>
              </a:defRPr>
            </a:lvl1pPr>
          </a:lstStyle>
          <a:p>
            <a:r>
              <a:rPr lang="zh-CN"/>
              <a:t>单击此处编辑母版标题样式</a:t>
            </a:r>
            <a:endParaRPr lang="zh-CN"/>
          </a:p>
        </p:txBody>
      </p:sp>
      <p:sp>
        <p:nvSpPr>
          <p:cNvPr id="4" name="Date Placeholder 3"/>
          <p:cNvSpPr>
            <a:spLocks noGrp="1"/>
          </p:cNvSpPr>
          <p:nvPr>
            <p:ph type="dt" sz="half" idx="10"/>
          </p:nvPr>
        </p:nvSpPr>
        <p:spPr/>
        <p:txBody>
          <a:bodyPr/>
          <a:lstStyle/>
          <a:p>
            <a:fld id="{757B281C-5159-4971-8228-52B9A72E9ED2}" type="datetimeFigureOut">
              <a:pPr/>
              <a:t>12/17/2009</a:t>
            </a:fld>
            <a:endParaRPr lang="zh-CN"/>
          </a:p>
        </p:txBody>
      </p:sp>
      <p:sp>
        <p:nvSpPr>
          <p:cNvPr id="5" name="Footer Placeholder 4"/>
          <p:cNvSpPr>
            <a:spLocks noGrp="1"/>
          </p:cNvSpPr>
          <p:nvPr>
            <p:ph type="ftr" sz="quarter" idx="11"/>
          </p:nvPr>
        </p:nvSpPr>
        <p:spPr/>
        <p:txBody>
          <a:bodyPr/>
          <a:lstStyle/>
          <a:p>
            <a:endParaRPr lang="zh-CN"/>
          </a:p>
        </p:txBody>
      </p:sp>
      <p:sp>
        <p:nvSpPr>
          <p:cNvPr id="6" name="Slide Number Placeholder 5"/>
          <p:cNvSpPr>
            <a:spLocks noGrp="1"/>
          </p:cNvSpPr>
          <p:nvPr>
            <p:ph type="sldNum" sz="quarter" idx="12"/>
          </p:nvPr>
        </p:nvSpPr>
        <p:spPr/>
        <p:txBody>
          <a:bodyPr/>
          <a:lstStyle/>
          <a:p>
            <a:fld id="{33D6E5A2-EC83-451F-A719-9AC1370DD5CF}" type="slidenum">
              <a:pPr/>
              <a:t>‹#›</a:t>
            </a:fld>
            <a:endParaRPr lang="zh-CN"/>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latinLnBrk="0">
              <a:buNone/>
              <a:defRPr sz="1800" lang="zh-CN"/>
            </a:lvl1pPr>
          </a:lstStyle>
          <a:p>
            <a:r>
              <a:rPr lang="zh-CN"/>
              <a:t>公司徽标</a:t>
            </a:r>
            <a:endParaRPr lang="zh-CN"/>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2000" y="269632"/>
            <a:ext cx="8077200" cy="1143000"/>
          </a:xfrm>
        </p:spPr>
        <p:txBody>
          <a:bodyPr anchor="ctr" anchorCtr="0"/>
          <a:lstStyle>
            <a:lvl1pPr algn="l" latinLnBrk="0">
              <a:defRPr lang="zh-CN"/>
            </a:lvl1pPr>
          </a:lstStyle>
          <a:p>
            <a:r>
              <a:rPr lang="zh-CN"/>
              <a:t>单击此处可编辑母版标题样式</a:t>
            </a:r>
            <a:endParaRPr lang="zh-CN"/>
          </a:p>
        </p:txBody>
      </p:sp>
      <p:sp>
        <p:nvSpPr>
          <p:cNvPr id="3" name="Content Placeholder 2"/>
          <p:cNvSpPr>
            <a:spLocks noGrp="1"/>
          </p:cNvSpPr>
          <p:nvPr>
            <p:ph idx="1"/>
          </p:nvPr>
        </p:nvSpPr>
        <p:spPr>
          <a:xfrm>
            <a:off x="762000" y="1596413"/>
            <a:ext cx="8077200" cy="4297363"/>
          </a:xfrm>
        </p:spPr>
        <p:txBody>
          <a:bodyPr>
            <a:normAutofit/>
          </a:bodyPr>
          <a:lstStyle>
            <a:lvl1pPr latinLnBrk="0">
              <a:defRPr sz="3200" lang="zh-CN">
                <a:latin typeface="+mn-lt"/>
              </a:defRPr>
            </a:lvl1pPr>
            <a:lvl2pPr latinLnBrk="0">
              <a:defRPr sz="2800" lang="zh-CN">
                <a:latin typeface="+mn-lt"/>
              </a:defRPr>
            </a:lvl2pPr>
            <a:lvl3pPr latinLnBrk="0">
              <a:defRPr sz="2400" lang="zh-CN">
                <a:latin typeface="+mn-lt"/>
              </a:defRPr>
            </a:lvl3pPr>
            <a:lvl4pPr latinLnBrk="0">
              <a:defRPr sz="2400" lang="zh-CN">
                <a:latin typeface="+mn-lt"/>
              </a:defRPr>
            </a:lvl4pPr>
            <a:lvl5pPr latinLnBrk="0">
              <a:defRPr sz="2400" lang="zh-CN">
                <a:latin typeface="+mn-lt"/>
              </a:defRPr>
            </a:lvl5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Date Placeholder 3"/>
          <p:cNvSpPr>
            <a:spLocks noGrp="1"/>
          </p:cNvSpPr>
          <p:nvPr>
            <p:ph type="dt" sz="half" idx="10"/>
          </p:nvPr>
        </p:nvSpPr>
        <p:spPr/>
        <p:txBody>
          <a:bodyPr/>
          <a:lstStyle/>
          <a:p>
            <a:fld id="{757B281C-5159-4971-8228-52B9A72E9ED2}" type="datetimeFigureOut">
              <a:pPr/>
              <a:t>12/17/2009</a:t>
            </a:fld>
            <a:endParaRPr lang="zh-CN"/>
          </a:p>
        </p:txBody>
      </p:sp>
      <p:sp>
        <p:nvSpPr>
          <p:cNvPr id="5" name="Footer Placeholder 4"/>
          <p:cNvSpPr>
            <a:spLocks noGrp="1"/>
          </p:cNvSpPr>
          <p:nvPr>
            <p:ph type="ftr" sz="quarter" idx="11"/>
          </p:nvPr>
        </p:nvSpPr>
        <p:spPr/>
        <p:txBody>
          <a:bodyPr/>
          <a:lstStyle/>
          <a:p>
            <a:endParaRPr lang="zh-CN"/>
          </a:p>
        </p:txBody>
      </p:sp>
      <p:sp>
        <p:nvSpPr>
          <p:cNvPr id="6" name="Slide Number Placeholder 5"/>
          <p:cNvSpPr>
            <a:spLocks noGrp="1"/>
          </p:cNvSpPr>
          <p:nvPr>
            <p:ph type="sldNum" sz="quarter" idx="12"/>
          </p:nvPr>
        </p:nvSpPr>
        <p:spPr>
          <a:xfrm>
            <a:off x="6705600" y="6356350"/>
            <a:ext cx="2133600" cy="365125"/>
          </a:xfrm>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t>单击此处编辑母版标题样式</a:t>
            </a:r>
            <a:endParaRPr lang="zh-CN"/>
          </a:p>
        </p:txBody>
      </p:sp>
      <p:sp>
        <p:nvSpPr>
          <p:cNvPr id="3" name="Content Placeholder 2"/>
          <p:cNvSpPr>
            <a:spLocks noGrp="1"/>
          </p:cNvSpPr>
          <p:nvPr>
            <p:ph sz="half" idx="1"/>
          </p:nvPr>
        </p:nvSpPr>
        <p:spPr>
          <a:xfrm>
            <a:off x="685800" y="1600200"/>
            <a:ext cx="4038600" cy="4525963"/>
          </a:xfrm>
        </p:spPr>
        <p:txBody>
          <a:bodyPr/>
          <a:lstStyle>
            <a:lvl1pPr latinLnBrk="0">
              <a:defRPr sz="2800" lang="zh-CN"/>
            </a:lvl1pPr>
            <a:lvl2pPr latinLnBrk="0">
              <a:defRPr sz="2400" lang="zh-CN"/>
            </a:lvl2pPr>
            <a:lvl3pPr latinLnBrk="0">
              <a:defRPr sz="2000" lang="zh-CN"/>
            </a:lvl3pPr>
            <a:lvl4pPr latinLnBrk="0">
              <a:defRPr sz="1800" lang="zh-CN"/>
            </a:lvl4pPr>
            <a:lvl5pPr latinLnBrk="0">
              <a:defRPr sz="1800" lang="zh-CN"/>
            </a:lvl5pPr>
            <a:lvl6pPr latinLnBrk="0">
              <a:defRPr sz="1800" lang="zh-CN"/>
            </a:lvl6pPr>
            <a:lvl7pPr latinLnBrk="0">
              <a:defRPr sz="1800" lang="zh-CN"/>
            </a:lvl7pPr>
            <a:lvl8pPr latinLnBrk="0">
              <a:defRPr sz="1800" lang="zh-CN"/>
            </a:lvl8pPr>
            <a:lvl9pPr latinLnBrk="0">
              <a:defRPr sz="1800" lang="zh-CN"/>
            </a:lvl9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Content Placeholder 3"/>
          <p:cNvSpPr>
            <a:spLocks noGrp="1"/>
          </p:cNvSpPr>
          <p:nvPr>
            <p:ph sz="half" idx="2"/>
          </p:nvPr>
        </p:nvSpPr>
        <p:spPr>
          <a:xfrm>
            <a:off x="4876800" y="1600200"/>
            <a:ext cx="4038600" cy="4525963"/>
          </a:xfrm>
        </p:spPr>
        <p:txBody>
          <a:bodyPr/>
          <a:lstStyle>
            <a:lvl1pPr latinLnBrk="0">
              <a:defRPr sz="2800" lang="zh-CN"/>
            </a:lvl1pPr>
            <a:lvl2pPr latinLnBrk="0">
              <a:defRPr sz="2400" lang="zh-CN"/>
            </a:lvl2pPr>
            <a:lvl3pPr latinLnBrk="0">
              <a:defRPr sz="2000" lang="zh-CN"/>
            </a:lvl3pPr>
            <a:lvl4pPr latinLnBrk="0">
              <a:defRPr sz="1800" lang="zh-CN"/>
            </a:lvl4pPr>
            <a:lvl5pPr latinLnBrk="0">
              <a:defRPr sz="1800" lang="zh-CN"/>
            </a:lvl5pPr>
            <a:lvl6pPr latinLnBrk="0">
              <a:defRPr sz="1800" lang="zh-CN"/>
            </a:lvl6pPr>
            <a:lvl7pPr latinLnBrk="0">
              <a:defRPr sz="1800" lang="zh-CN"/>
            </a:lvl7pPr>
            <a:lvl8pPr latinLnBrk="0">
              <a:defRPr sz="1800" lang="zh-CN"/>
            </a:lvl8pPr>
            <a:lvl9pPr latinLnBrk="0">
              <a:defRPr sz="1800" lang="zh-CN"/>
            </a:lvl9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5" name="Date Placeholder 4"/>
          <p:cNvSpPr>
            <a:spLocks noGrp="1"/>
          </p:cNvSpPr>
          <p:nvPr>
            <p:ph type="dt" sz="half" idx="10"/>
          </p:nvPr>
        </p:nvSpPr>
        <p:spPr/>
        <p:txBody>
          <a:bodyPr/>
          <a:lstStyle/>
          <a:p>
            <a:fld id="{757B281C-5159-4971-8228-52B9A72E9ED2}" type="datetimeFigureOut">
              <a:pPr/>
              <a:t>12/17/2009</a:t>
            </a:fld>
            <a:endParaRPr lang="zh-CN"/>
          </a:p>
        </p:txBody>
      </p:sp>
      <p:sp>
        <p:nvSpPr>
          <p:cNvPr id="6" name="Footer Placeholder 5"/>
          <p:cNvSpPr>
            <a:spLocks noGrp="1"/>
          </p:cNvSpPr>
          <p:nvPr>
            <p:ph type="ftr" sz="quarter" idx="11"/>
          </p:nvPr>
        </p:nvSpPr>
        <p:spPr/>
        <p:txBody>
          <a:bodyPr/>
          <a:lstStyle/>
          <a:p>
            <a:endParaRPr lang="zh-CN"/>
          </a:p>
        </p:txBody>
      </p:sp>
      <p:sp>
        <p:nvSpPr>
          <p:cNvPr id="7" name="Slide Number Placeholder 6"/>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latinLnBrk="0">
              <a:defRPr lang="zh-CN"/>
            </a:lvl1pPr>
          </a:lstStyle>
          <a:p>
            <a:r>
              <a:rPr lang="zh-CN"/>
              <a:t>单击此处编辑母版标题样式</a:t>
            </a:r>
            <a:endParaRPr lang="zh-CN"/>
          </a:p>
        </p:txBody>
      </p:sp>
      <p:sp>
        <p:nvSpPr>
          <p:cNvPr id="3" name="Text Placeholder 2"/>
          <p:cNvSpPr>
            <a:spLocks noGrp="1"/>
          </p:cNvSpPr>
          <p:nvPr>
            <p:ph type="body" idx="1"/>
          </p:nvPr>
        </p:nvSpPr>
        <p:spPr>
          <a:xfrm>
            <a:off x="685800" y="1535113"/>
            <a:ext cx="4040188" cy="639762"/>
          </a:xfrm>
        </p:spPr>
        <p:txBody>
          <a:bodyPr anchor="b"/>
          <a:lstStyle>
            <a:lvl1pPr marL="0" indent="0" latinLnBrk="0">
              <a:buNone/>
              <a:defRPr sz="2400" b="1" lang="zh-CN"/>
            </a:lvl1pPr>
            <a:lvl2pPr marL="457200" indent="0" latinLnBrk="0">
              <a:buNone/>
              <a:defRPr sz="2000" b="1" lang="zh-CN"/>
            </a:lvl2pPr>
            <a:lvl3pPr marL="914400" indent="0" latinLnBrk="0">
              <a:buNone/>
              <a:defRPr sz="1800" b="1" lang="zh-CN"/>
            </a:lvl3pPr>
            <a:lvl4pPr marL="1371600" indent="0" latinLnBrk="0">
              <a:buNone/>
              <a:defRPr sz="1600" b="1" lang="zh-CN"/>
            </a:lvl4pPr>
            <a:lvl5pPr marL="1828800" indent="0" latinLnBrk="0">
              <a:buNone/>
              <a:defRPr sz="1600" b="1" lang="zh-CN"/>
            </a:lvl5pPr>
            <a:lvl6pPr marL="2286000" indent="0" latinLnBrk="0">
              <a:buNone/>
              <a:defRPr sz="1600" b="1" lang="zh-CN"/>
            </a:lvl6pPr>
            <a:lvl7pPr marL="2743200" indent="0" latinLnBrk="0">
              <a:buNone/>
              <a:defRPr sz="1600" b="1" lang="zh-CN"/>
            </a:lvl7pPr>
            <a:lvl8pPr marL="3200400" indent="0" latinLnBrk="0">
              <a:buNone/>
              <a:defRPr sz="1600" b="1" lang="zh-CN"/>
            </a:lvl8pPr>
            <a:lvl9pPr marL="3657600" indent="0" latinLnBrk="0">
              <a:buNone/>
              <a:defRPr sz="1600" b="1" lang="zh-CN"/>
            </a:lvl9pPr>
          </a:lstStyle>
          <a:p>
            <a:pPr lvl="0"/>
            <a:r>
              <a:rPr lang="zh-CN"/>
              <a:t>单击此处编辑母版文本样式</a:t>
            </a:r>
          </a:p>
        </p:txBody>
      </p:sp>
      <p:sp>
        <p:nvSpPr>
          <p:cNvPr id="4" name="Content Placeholder 3"/>
          <p:cNvSpPr>
            <a:spLocks noGrp="1"/>
          </p:cNvSpPr>
          <p:nvPr>
            <p:ph sz="half" idx="2"/>
          </p:nvPr>
        </p:nvSpPr>
        <p:spPr>
          <a:xfrm>
            <a:off x="685800" y="2174875"/>
            <a:ext cx="4040188" cy="3951288"/>
          </a:xfrm>
        </p:spPr>
        <p:txBody>
          <a:bodyPr/>
          <a:lstStyle>
            <a:lvl1pPr latinLnBrk="0">
              <a:defRPr sz="2400" lang="zh-CN"/>
            </a:lvl1pPr>
            <a:lvl2pPr latinLnBrk="0">
              <a:defRPr sz="2000" lang="zh-CN"/>
            </a:lvl2pPr>
            <a:lvl3pPr latinLnBrk="0">
              <a:defRPr sz="1800" lang="zh-CN"/>
            </a:lvl3pPr>
            <a:lvl4pPr latinLnBrk="0">
              <a:defRPr sz="1600" lang="zh-CN"/>
            </a:lvl4pPr>
            <a:lvl5pPr latinLnBrk="0">
              <a:defRPr sz="1600" lang="zh-CN"/>
            </a:lvl5pPr>
            <a:lvl6pPr latinLnBrk="0">
              <a:defRPr sz="1600" lang="zh-CN"/>
            </a:lvl6pPr>
            <a:lvl7pPr latinLnBrk="0">
              <a:defRPr sz="1600" lang="zh-CN"/>
            </a:lvl7pPr>
            <a:lvl8pPr latinLnBrk="0">
              <a:defRPr sz="1600" lang="zh-CN"/>
            </a:lvl8pPr>
            <a:lvl9pPr latinLnBrk="0">
              <a:defRPr sz="1600" lang="zh-CN"/>
            </a:lvl9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5" name="Text Placeholder 4"/>
          <p:cNvSpPr>
            <a:spLocks noGrp="1"/>
          </p:cNvSpPr>
          <p:nvPr>
            <p:ph type="body" sz="quarter" idx="3"/>
          </p:nvPr>
        </p:nvSpPr>
        <p:spPr>
          <a:xfrm>
            <a:off x="4873625" y="1535113"/>
            <a:ext cx="4041775" cy="639762"/>
          </a:xfrm>
        </p:spPr>
        <p:txBody>
          <a:bodyPr anchor="b"/>
          <a:lstStyle>
            <a:lvl1pPr marL="0" indent="0" latinLnBrk="0">
              <a:buNone/>
              <a:defRPr sz="2400" b="1" lang="zh-CN"/>
            </a:lvl1pPr>
            <a:lvl2pPr marL="457200" indent="0" latinLnBrk="0">
              <a:buNone/>
              <a:defRPr sz="2000" b="1" lang="zh-CN"/>
            </a:lvl2pPr>
            <a:lvl3pPr marL="914400" indent="0" latinLnBrk="0">
              <a:buNone/>
              <a:defRPr sz="1800" b="1" lang="zh-CN"/>
            </a:lvl3pPr>
            <a:lvl4pPr marL="1371600" indent="0" latinLnBrk="0">
              <a:buNone/>
              <a:defRPr sz="1600" b="1" lang="zh-CN"/>
            </a:lvl4pPr>
            <a:lvl5pPr marL="1828800" indent="0" latinLnBrk="0">
              <a:buNone/>
              <a:defRPr sz="1600" b="1" lang="zh-CN"/>
            </a:lvl5pPr>
            <a:lvl6pPr marL="2286000" indent="0" latinLnBrk="0">
              <a:buNone/>
              <a:defRPr sz="1600" b="1" lang="zh-CN"/>
            </a:lvl6pPr>
            <a:lvl7pPr marL="2743200" indent="0" latinLnBrk="0">
              <a:buNone/>
              <a:defRPr sz="1600" b="1" lang="zh-CN"/>
            </a:lvl7pPr>
            <a:lvl8pPr marL="3200400" indent="0" latinLnBrk="0">
              <a:buNone/>
              <a:defRPr sz="1600" b="1" lang="zh-CN"/>
            </a:lvl8pPr>
            <a:lvl9pPr marL="3657600" indent="0" latinLnBrk="0">
              <a:buNone/>
              <a:defRPr sz="1600" b="1" lang="zh-CN"/>
            </a:lvl9pPr>
          </a:lstStyle>
          <a:p>
            <a:pPr lvl="0"/>
            <a:r>
              <a:rPr lang="zh-CN"/>
              <a:t>单击此处编辑母版文本样式</a:t>
            </a:r>
          </a:p>
        </p:txBody>
      </p:sp>
      <p:sp>
        <p:nvSpPr>
          <p:cNvPr id="6" name="Content Placeholder 5"/>
          <p:cNvSpPr>
            <a:spLocks noGrp="1"/>
          </p:cNvSpPr>
          <p:nvPr>
            <p:ph sz="quarter" idx="4"/>
          </p:nvPr>
        </p:nvSpPr>
        <p:spPr>
          <a:xfrm>
            <a:off x="4873625" y="2174875"/>
            <a:ext cx="4041775" cy="3951288"/>
          </a:xfrm>
        </p:spPr>
        <p:txBody>
          <a:bodyPr/>
          <a:lstStyle>
            <a:lvl1pPr latinLnBrk="0">
              <a:defRPr sz="2400" lang="zh-CN"/>
            </a:lvl1pPr>
            <a:lvl2pPr latinLnBrk="0">
              <a:defRPr sz="2000" lang="zh-CN"/>
            </a:lvl2pPr>
            <a:lvl3pPr latinLnBrk="0">
              <a:defRPr sz="1800" lang="zh-CN"/>
            </a:lvl3pPr>
            <a:lvl4pPr latinLnBrk="0">
              <a:defRPr sz="1600" lang="zh-CN"/>
            </a:lvl4pPr>
            <a:lvl5pPr latinLnBrk="0">
              <a:defRPr sz="1600" lang="zh-CN"/>
            </a:lvl5pPr>
            <a:lvl6pPr latinLnBrk="0">
              <a:defRPr sz="1600" lang="zh-CN"/>
            </a:lvl6pPr>
            <a:lvl7pPr latinLnBrk="0">
              <a:defRPr sz="1600" lang="zh-CN"/>
            </a:lvl7pPr>
            <a:lvl8pPr latinLnBrk="0">
              <a:defRPr sz="1600" lang="zh-CN"/>
            </a:lvl8pPr>
            <a:lvl9pPr latinLnBrk="0">
              <a:defRPr sz="1600" lang="zh-CN"/>
            </a:lvl9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7" name="Date Placeholder 6"/>
          <p:cNvSpPr>
            <a:spLocks noGrp="1"/>
          </p:cNvSpPr>
          <p:nvPr>
            <p:ph type="dt" sz="half" idx="10"/>
          </p:nvPr>
        </p:nvSpPr>
        <p:spPr/>
        <p:txBody>
          <a:bodyPr/>
          <a:lstStyle/>
          <a:p>
            <a:fld id="{757B281C-5159-4971-8228-52B9A72E9ED2}" type="datetimeFigureOut">
              <a:pPr/>
              <a:t>12/17/2009</a:t>
            </a:fld>
            <a:endParaRPr lang="zh-CN"/>
          </a:p>
        </p:txBody>
      </p:sp>
      <p:sp>
        <p:nvSpPr>
          <p:cNvPr id="8" name="Footer Placeholder 7"/>
          <p:cNvSpPr>
            <a:spLocks noGrp="1"/>
          </p:cNvSpPr>
          <p:nvPr>
            <p:ph type="ftr" sz="quarter" idx="11"/>
          </p:nvPr>
        </p:nvSpPr>
        <p:spPr/>
        <p:txBody>
          <a:bodyPr/>
          <a:lstStyle/>
          <a:p>
            <a:endParaRPr lang="zh-CN"/>
          </a:p>
        </p:txBody>
      </p:sp>
      <p:sp>
        <p:nvSpPr>
          <p:cNvPr id="9" name="Slide Number Placeholder 8"/>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3008313" cy="1162050"/>
          </a:xfrm>
        </p:spPr>
        <p:txBody>
          <a:bodyPr anchor="b"/>
          <a:lstStyle>
            <a:lvl1pPr algn="l" latinLnBrk="0">
              <a:defRPr sz="2000" b="1" lang="zh-CN"/>
            </a:lvl1pPr>
          </a:lstStyle>
          <a:p>
            <a:r>
              <a:rPr lang="zh-CN"/>
              <a:t>单击此处编辑母版标题样式</a:t>
            </a:r>
            <a:endParaRPr lang="zh-CN"/>
          </a:p>
        </p:txBody>
      </p:sp>
      <p:sp>
        <p:nvSpPr>
          <p:cNvPr id="3" name="Content Placeholder 2"/>
          <p:cNvSpPr>
            <a:spLocks noGrp="1"/>
          </p:cNvSpPr>
          <p:nvPr>
            <p:ph idx="1"/>
          </p:nvPr>
        </p:nvSpPr>
        <p:spPr>
          <a:xfrm>
            <a:off x="3803650" y="273050"/>
            <a:ext cx="5111750" cy="5853113"/>
          </a:xfrm>
        </p:spPr>
        <p:txBody>
          <a:bodyPr/>
          <a:lstStyle>
            <a:lvl1pPr latinLnBrk="0">
              <a:defRPr sz="3200" lang="zh-CN"/>
            </a:lvl1pPr>
            <a:lvl2pPr latinLnBrk="0">
              <a:defRPr sz="2800" lang="zh-CN"/>
            </a:lvl2pPr>
            <a:lvl3pPr latinLnBrk="0">
              <a:defRPr sz="2400" lang="zh-CN"/>
            </a:lvl3pPr>
            <a:lvl4pPr latinLnBrk="0">
              <a:defRPr sz="2000" lang="zh-CN"/>
            </a:lvl4pPr>
            <a:lvl5pPr latinLnBrk="0">
              <a:defRPr sz="2000" lang="zh-CN"/>
            </a:lvl5pPr>
            <a:lvl6pPr latinLnBrk="0">
              <a:defRPr sz="2000" lang="zh-CN"/>
            </a:lvl6pPr>
            <a:lvl7pPr latinLnBrk="0">
              <a:defRPr sz="2000" lang="zh-CN"/>
            </a:lvl7pPr>
            <a:lvl8pPr latinLnBrk="0">
              <a:defRPr sz="2000" lang="zh-CN"/>
            </a:lvl8pPr>
            <a:lvl9pPr latinLnBrk="0">
              <a:defRPr sz="2000" lang="zh-CN"/>
            </a:lvl9p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Text Placeholder 3"/>
          <p:cNvSpPr>
            <a:spLocks noGrp="1"/>
          </p:cNvSpPr>
          <p:nvPr>
            <p:ph type="body" sz="half" idx="2"/>
          </p:nvPr>
        </p:nvSpPr>
        <p:spPr>
          <a:xfrm>
            <a:off x="685800" y="1435100"/>
            <a:ext cx="3008313" cy="4691063"/>
          </a:xfrm>
        </p:spPr>
        <p:txBody>
          <a:bodyPr/>
          <a:lstStyle>
            <a:lvl1pPr marL="0" indent="0" latinLnBrk="0">
              <a:buNone/>
              <a:defRPr sz="1400" lang="zh-CN"/>
            </a:lvl1pPr>
            <a:lvl2pPr marL="457200" indent="0" latinLnBrk="0">
              <a:buNone/>
              <a:defRPr sz="1200" lang="zh-CN"/>
            </a:lvl2pPr>
            <a:lvl3pPr marL="914400" indent="0" latinLnBrk="0">
              <a:buNone/>
              <a:defRPr sz="1000" lang="zh-CN"/>
            </a:lvl3pPr>
            <a:lvl4pPr marL="1371600" indent="0" latinLnBrk="0">
              <a:buNone/>
              <a:defRPr sz="900" lang="zh-CN"/>
            </a:lvl4pPr>
            <a:lvl5pPr marL="1828800" indent="0" latinLnBrk="0">
              <a:buNone/>
              <a:defRPr sz="900" lang="zh-CN"/>
            </a:lvl5pPr>
            <a:lvl6pPr marL="2286000" indent="0" latinLnBrk="0">
              <a:buNone/>
              <a:defRPr sz="900" lang="zh-CN"/>
            </a:lvl6pPr>
            <a:lvl7pPr marL="2743200" indent="0" latinLnBrk="0">
              <a:buNone/>
              <a:defRPr sz="900" lang="zh-CN"/>
            </a:lvl7pPr>
            <a:lvl8pPr marL="3200400" indent="0" latinLnBrk="0">
              <a:buNone/>
              <a:defRPr sz="900" lang="zh-CN"/>
            </a:lvl8pPr>
            <a:lvl9pPr marL="3657600" indent="0" latinLnBrk="0">
              <a:buNone/>
              <a:defRPr sz="900" lang="zh-CN"/>
            </a:lvl9pPr>
          </a:lstStyle>
          <a:p>
            <a:pPr lvl="0"/>
            <a:r>
              <a:rPr lang="zh-CN"/>
              <a:t>单击此处编辑母版文本样式</a:t>
            </a:r>
          </a:p>
        </p:txBody>
      </p:sp>
      <p:sp>
        <p:nvSpPr>
          <p:cNvPr id="5" name="Date Placeholder 4"/>
          <p:cNvSpPr>
            <a:spLocks noGrp="1"/>
          </p:cNvSpPr>
          <p:nvPr>
            <p:ph type="dt" sz="half" idx="10"/>
          </p:nvPr>
        </p:nvSpPr>
        <p:spPr/>
        <p:txBody>
          <a:bodyPr/>
          <a:lstStyle/>
          <a:p>
            <a:fld id="{757B281C-5159-4971-8228-52B9A72E9ED2}" type="datetimeFigureOut">
              <a:pPr/>
              <a:t>12/17/2009</a:t>
            </a:fld>
            <a:endParaRPr lang="zh-CN"/>
          </a:p>
        </p:txBody>
      </p:sp>
      <p:sp>
        <p:nvSpPr>
          <p:cNvPr id="6" name="Footer Placeholder 5"/>
          <p:cNvSpPr>
            <a:spLocks noGrp="1"/>
          </p:cNvSpPr>
          <p:nvPr>
            <p:ph type="ftr" sz="quarter" idx="11"/>
          </p:nvPr>
        </p:nvSpPr>
        <p:spPr/>
        <p:txBody>
          <a:bodyPr/>
          <a:lstStyle/>
          <a:p>
            <a:endParaRPr lang="zh-CN"/>
          </a:p>
        </p:txBody>
      </p:sp>
      <p:sp>
        <p:nvSpPr>
          <p:cNvPr id="7" name="Slide Number Placeholder 6"/>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latinLnBrk="0">
              <a:defRPr sz="2000" b="1" lang="zh-CN"/>
            </a:lvl1pPr>
          </a:lstStyle>
          <a:p>
            <a:r>
              <a:rPr lang="zh-CN"/>
              <a:t>单击此处编辑母版标题样式</a:t>
            </a:r>
            <a:endParaRPr lang="zh-CN"/>
          </a:p>
        </p:txBody>
      </p:sp>
      <p:sp>
        <p:nvSpPr>
          <p:cNvPr id="3" name="Picture Placeholder 2"/>
          <p:cNvSpPr>
            <a:spLocks noGrp="1"/>
          </p:cNvSpPr>
          <p:nvPr>
            <p:ph type="pic" idx="1"/>
          </p:nvPr>
        </p:nvSpPr>
        <p:spPr>
          <a:xfrm>
            <a:off x="1792288" y="612775"/>
            <a:ext cx="5486400" cy="4114800"/>
          </a:xfrm>
        </p:spPr>
        <p:txBody>
          <a:bodyPr/>
          <a:lstStyle>
            <a:lvl1pPr marL="0" indent="0" latinLnBrk="0">
              <a:buNone/>
              <a:defRPr sz="3200" lang="zh-CN"/>
            </a:lvl1pPr>
            <a:lvl2pPr marL="457200" indent="0" latinLnBrk="0">
              <a:buNone/>
              <a:defRPr sz="2800" lang="zh-CN"/>
            </a:lvl2pPr>
            <a:lvl3pPr marL="914400" indent="0" latinLnBrk="0">
              <a:buNone/>
              <a:defRPr sz="2400" lang="zh-CN"/>
            </a:lvl3pPr>
            <a:lvl4pPr marL="1371600" indent="0" latinLnBrk="0">
              <a:buNone/>
              <a:defRPr sz="2000" lang="zh-CN"/>
            </a:lvl4pPr>
            <a:lvl5pPr marL="1828800" indent="0" latinLnBrk="0">
              <a:buNone/>
              <a:defRPr sz="2000" lang="zh-CN"/>
            </a:lvl5pPr>
            <a:lvl6pPr marL="2286000" indent="0" latinLnBrk="0">
              <a:buNone/>
              <a:defRPr sz="2000" lang="zh-CN"/>
            </a:lvl6pPr>
            <a:lvl7pPr marL="2743200" indent="0" latinLnBrk="0">
              <a:buNone/>
              <a:defRPr sz="2000" lang="zh-CN"/>
            </a:lvl7pPr>
            <a:lvl8pPr marL="3200400" indent="0" latinLnBrk="0">
              <a:buNone/>
              <a:defRPr sz="2000" lang="zh-CN"/>
            </a:lvl8pPr>
            <a:lvl9pPr marL="3657600" indent="0" latinLnBrk="0">
              <a:buNone/>
              <a:defRPr sz="2000" lang="zh-CN"/>
            </a:lvl9pPr>
          </a:lstStyle>
          <a:p>
            <a:r>
              <a:rPr lang="zh-CN"/>
              <a:t>单击图标添加图片</a:t>
            </a:r>
            <a:endParaRPr lang="zh-CN"/>
          </a:p>
        </p:txBody>
      </p:sp>
      <p:sp>
        <p:nvSpPr>
          <p:cNvPr id="4" name="Text Placeholder 3"/>
          <p:cNvSpPr>
            <a:spLocks noGrp="1"/>
          </p:cNvSpPr>
          <p:nvPr>
            <p:ph type="body" sz="half" idx="2"/>
          </p:nvPr>
        </p:nvSpPr>
        <p:spPr>
          <a:xfrm>
            <a:off x="1792288" y="5367338"/>
            <a:ext cx="5486400" cy="804862"/>
          </a:xfrm>
        </p:spPr>
        <p:txBody>
          <a:bodyPr/>
          <a:lstStyle>
            <a:lvl1pPr marL="0" indent="0" latinLnBrk="0">
              <a:buNone/>
              <a:defRPr sz="1400" lang="zh-CN"/>
            </a:lvl1pPr>
            <a:lvl2pPr marL="457200" indent="0" latinLnBrk="0">
              <a:buNone/>
              <a:defRPr sz="1200" lang="zh-CN"/>
            </a:lvl2pPr>
            <a:lvl3pPr marL="914400" indent="0" latinLnBrk="0">
              <a:buNone/>
              <a:defRPr sz="1000" lang="zh-CN"/>
            </a:lvl3pPr>
            <a:lvl4pPr marL="1371600" indent="0" latinLnBrk="0">
              <a:buNone/>
              <a:defRPr sz="900" lang="zh-CN"/>
            </a:lvl4pPr>
            <a:lvl5pPr marL="1828800" indent="0" latinLnBrk="0">
              <a:buNone/>
              <a:defRPr sz="900" lang="zh-CN"/>
            </a:lvl5pPr>
            <a:lvl6pPr marL="2286000" indent="0" latinLnBrk="0">
              <a:buNone/>
              <a:defRPr sz="900" lang="zh-CN"/>
            </a:lvl6pPr>
            <a:lvl7pPr marL="2743200" indent="0" latinLnBrk="0">
              <a:buNone/>
              <a:defRPr sz="900" lang="zh-CN"/>
            </a:lvl7pPr>
            <a:lvl8pPr marL="3200400" indent="0" latinLnBrk="0">
              <a:buNone/>
              <a:defRPr sz="900" lang="zh-CN"/>
            </a:lvl8pPr>
            <a:lvl9pPr marL="3657600" indent="0" latinLnBrk="0">
              <a:buNone/>
              <a:defRPr sz="900" lang="zh-CN"/>
            </a:lvl9pPr>
          </a:lstStyle>
          <a:p>
            <a:pPr lvl="0"/>
            <a:r>
              <a:rPr lang="zh-CN"/>
              <a:t>单击此处编辑母版文本样式</a:t>
            </a:r>
          </a:p>
        </p:txBody>
      </p:sp>
      <p:sp>
        <p:nvSpPr>
          <p:cNvPr id="5" name="Date Placeholder 4"/>
          <p:cNvSpPr>
            <a:spLocks noGrp="1"/>
          </p:cNvSpPr>
          <p:nvPr>
            <p:ph type="dt" sz="half" idx="10"/>
          </p:nvPr>
        </p:nvSpPr>
        <p:spPr/>
        <p:txBody>
          <a:bodyPr/>
          <a:lstStyle/>
          <a:p>
            <a:fld id="{757B281C-5159-4971-8228-52B9A72E9ED2}" type="datetimeFigureOut">
              <a:pPr/>
              <a:t>12/17/2009</a:t>
            </a:fld>
            <a:endParaRPr lang="zh-CN"/>
          </a:p>
        </p:txBody>
      </p:sp>
      <p:sp>
        <p:nvSpPr>
          <p:cNvPr id="6" name="Footer Placeholder 5"/>
          <p:cNvSpPr>
            <a:spLocks noGrp="1"/>
          </p:cNvSpPr>
          <p:nvPr>
            <p:ph type="ftr" sz="quarter" idx="11"/>
          </p:nvPr>
        </p:nvSpPr>
        <p:spPr/>
        <p:txBody>
          <a:bodyPr/>
          <a:lstStyle/>
          <a:p>
            <a:endParaRPr lang="zh-CN"/>
          </a:p>
        </p:txBody>
      </p:sp>
      <p:sp>
        <p:nvSpPr>
          <p:cNvPr id="7" name="Slide Number Placeholder 6"/>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t>单击此处编辑母版标题样式</a:t>
            </a:r>
            <a:endParaRPr lang="zh-CN"/>
          </a:p>
        </p:txBody>
      </p:sp>
      <p:sp>
        <p:nvSpPr>
          <p:cNvPr id="3" name="Vertical Text Placeholder 2"/>
          <p:cNvSpPr>
            <a:spLocks noGrp="1"/>
          </p:cNvSpPr>
          <p:nvPr>
            <p:ph type="body" orient="vert" idx="1"/>
          </p:nvPr>
        </p:nvSpPr>
        <p:spPr/>
        <p:txBody>
          <a:bodyPr vert="eaVer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Date Placeholder 3"/>
          <p:cNvSpPr>
            <a:spLocks noGrp="1"/>
          </p:cNvSpPr>
          <p:nvPr>
            <p:ph type="dt" sz="half" idx="10"/>
          </p:nvPr>
        </p:nvSpPr>
        <p:spPr/>
        <p:txBody>
          <a:bodyPr/>
          <a:lstStyle/>
          <a:p>
            <a:fld id="{757B281C-5159-4971-8228-52B9A72E9ED2}" type="datetimeFigureOut">
              <a:pPr/>
              <a:t>12/17/2009</a:t>
            </a:fld>
            <a:endParaRPr lang="zh-CN"/>
          </a:p>
        </p:txBody>
      </p:sp>
      <p:sp>
        <p:nvSpPr>
          <p:cNvPr id="5" name="Footer Placeholder 4"/>
          <p:cNvSpPr>
            <a:spLocks noGrp="1"/>
          </p:cNvSpPr>
          <p:nvPr>
            <p:ph type="ftr" sz="quarter" idx="11"/>
          </p:nvPr>
        </p:nvSpPr>
        <p:spPr/>
        <p:txBody>
          <a:bodyPr/>
          <a:lstStyle/>
          <a:p>
            <a:endParaRPr lang="zh-CN"/>
          </a:p>
        </p:txBody>
      </p:sp>
      <p:sp>
        <p:nvSpPr>
          <p:cNvPr id="6" name="Slide Number Placeholder 5"/>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274638"/>
            <a:ext cx="2057400" cy="5851525"/>
          </a:xfrm>
        </p:spPr>
        <p:txBody>
          <a:bodyPr vert="eaVert"/>
          <a:lstStyle/>
          <a:p>
            <a:r>
              <a:rPr lang="zh-CN"/>
              <a:t>单击此处编辑母版标题样式</a:t>
            </a:r>
            <a:endParaRPr lang="zh-CN"/>
          </a:p>
        </p:txBody>
      </p:sp>
      <p:sp>
        <p:nvSpPr>
          <p:cNvPr id="3" name="Vertical Text Placeholder 2"/>
          <p:cNvSpPr>
            <a:spLocks noGrp="1"/>
          </p:cNvSpPr>
          <p:nvPr>
            <p:ph type="body" orient="vert" idx="1"/>
          </p:nvPr>
        </p:nvSpPr>
        <p:spPr>
          <a:xfrm>
            <a:off x="762000" y="274638"/>
            <a:ext cx="5867400" cy="5851525"/>
          </a:xfrm>
        </p:spPr>
        <p:txBody>
          <a:bodyPr vert="eaVert"/>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Date Placeholder 3"/>
          <p:cNvSpPr>
            <a:spLocks noGrp="1"/>
          </p:cNvSpPr>
          <p:nvPr>
            <p:ph type="dt" sz="half" idx="10"/>
          </p:nvPr>
        </p:nvSpPr>
        <p:spPr/>
        <p:txBody>
          <a:bodyPr/>
          <a:lstStyle/>
          <a:p>
            <a:fld id="{757B281C-5159-4971-8228-52B9A72E9ED2}" type="datetimeFigureOut">
              <a:pPr/>
              <a:t>12/17/2009</a:t>
            </a:fld>
            <a:endParaRPr lang="zh-CN"/>
          </a:p>
        </p:txBody>
      </p:sp>
      <p:sp>
        <p:nvSpPr>
          <p:cNvPr id="5" name="Footer Placeholder 4"/>
          <p:cNvSpPr>
            <a:spLocks noGrp="1"/>
          </p:cNvSpPr>
          <p:nvPr>
            <p:ph type="ftr" sz="quarter" idx="11"/>
          </p:nvPr>
        </p:nvSpPr>
        <p:spPr/>
        <p:txBody>
          <a:bodyPr/>
          <a:lstStyle/>
          <a:p>
            <a:endParaRPr lang="zh-CN"/>
          </a:p>
        </p:txBody>
      </p:sp>
      <p:sp>
        <p:nvSpPr>
          <p:cNvPr id="6" name="Slide Number Placeholder 5"/>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x">
  <p:cSld name="标题、内容与文本">
    <p:spTree>
      <p:nvGrpSpPr>
        <p:cNvPr id="1" name=""/>
        <p:cNvGrpSpPr/>
        <p:nvPr/>
      </p:nvGrpSpPr>
      <p:grpSpPr>
        <a:xfrm>
          <a:off x="0" y="0"/>
          <a:ext cx="0" cy="0"/>
          <a:chOff x="0" y="0"/>
          <a:chExt cx="0" cy="0"/>
        </a:xfrm>
      </p:grpSpPr>
      <p:sp>
        <p:nvSpPr>
          <p:cNvPr id="2" name="Title 1"/>
          <p:cNvSpPr>
            <a:spLocks noGrp="1"/>
          </p:cNvSpPr>
          <p:nvPr>
            <p:ph type="title"/>
          </p:nvPr>
        </p:nvSpPr>
        <p:spPr>
          <a:xfrm>
            <a:off x="685800" y="355600"/>
            <a:ext cx="8194675" cy="1143000"/>
          </a:xfrm>
        </p:spPr>
        <p:txBody>
          <a:bodyPr/>
          <a:lstStyle/>
          <a:p>
            <a:r>
              <a:rPr lang="zh-CN"/>
              <a:t>单击此处编辑母版标题样式</a:t>
            </a:r>
            <a:endParaRPr lang="zh-CN"/>
          </a:p>
        </p:txBody>
      </p:sp>
      <p:sp>
        <p:nvSpPr>
          <p:cNvPr id="3" name="Content Placeholder 2"/>
          <p:cNvSpPr>
            <a:spLocks noGrp="1"/>
          </p:cNvSpPr>
          <p:nvPr>
            <p:ph sz="half" idx="1"/>
          </p:nvPr>
        </p:nvSpPr>
        <p:spPr>
          <a:xfrm>
            <a:off x="673100" y="1497013"/>
            <a:ext cx="3975100" cy="4759325"/>
          </a:xfrm>
        </p:spPr>
        <p:txBody>
          <a:bodyPr/>
          <a:lstStyle>
            <a:lvl4pPr latinLnBrk="0">
              <a:defRPr baseline="0" lang="zh-CN"/>
            </a:lvl4pPr>
          </a:lstStyle>
          <a:p>
            <a:pPr lvl="0"/>
            <a:r>
              <a:rPr lang="zh-CN"/>
              <a:t>单击此处编辑母版文本样式</a:t>
            </a:r>
          </a:p>
          <a:p>
            <a:pPr lvl="1"/>
            <a:r>
              <a:rPr lang="zh-CN"/>
              <a:t>第二级</a:t>
            </a:r>
          </a:p>
          <a:p>
            <a:pPr lvl="2"/>
            <a:r>
              <a:rPr lang="zh-CN"/>
              <a:t>第三级</a:t>
            </a:r>
          </a:p>
          <a:p>
            <a:pPr lvl="3"/>
            <a:r>
              <a:rPr lang="zh-CN"/>
              <a:t>第四级</a:t>
            </a:r>
          </a:p>
        </p:txBody>
      </p:sp>
      <p:sp>
        <p:nvSpPr>
          <p:cNvPr id="4" name="Text Placeholder 3"/>
          <p:cNvSpPr>
            <a:spLocks noGrp="1"/>
          </p:cNvSpPr>
          <p:nvPr>
            <p:ph type="body" sz="half" idx="2"/>
          </p:nvPr>
        </p:nvSpPr>
        <p:spPr>
          <a:xfrm>
            <a:off x="4937760" y="1497013"/>
            <a:ext cx="3977640" cy="4759325"/>
          </a:xfrm>
        </p:spPr>
        <p:txBody>
          <a:bodyPr/>
          <a:lstStyle>
            <a:lvl4pPr latinLnBrk="0">
              <a:defRPr baseline="0" lang="zh-CN"/>
            </a:lvl4pPr>
          </a:lstStyle>
          <a:p>
            <a:pPr lvl="0"/>
            <a:r>
              <a:rPr lang="zh-CN"/>
              <a:t>单击此处编辑母版文本样式</a:t>
            </a:r>
          </a:p>
          <a:p>
            <a:pPr lvl="1"/>
            <a:r>
              <a:rPr lang="zh-CN"/>
              <a:t>第二级</a:t>
            </a:r>
          </a:p>
          <a:p>
            <a:pPr lvl="2"/>
            <a:r>
              <a:rPr lang="zh-CN"/>
              <a:t>第三级</a:t>
            </a:r>
          </a:p>
          <a:p>
            <a:pPr lvl="3"/>
            <a:r>
              <a:rPr lang="zh-CN"/>
              <a:t>第四级</a:t>
            </a:r>
          </a:p>
        </p:txBody>
      </p:sp>
      <p:sp>
        <p:nvSpPr>
          <p:cNvPr id="5" name="Date Placeholder 3"/>
          <p:cNvSpPr>
            <a:spLocks noGrp="1"/>
          </p:cNvSpPr>
          <p:nvPr>
            <p:ph type="dt" sz="half" idx="10"/>
          </p:nvPr>
        </p:nvSpPr>
        <p:spPr>
          <a:xfrm>
            <a:off x="762000" y="6356350"/>
            <a:ext cx="2133600" cy="365125"/>
          </a:xfrm>
        </p:spPr>
        <p:txBody>
          <a:bodyPr/>
          <a:lstStyle/>
          <a:p>
            <a:fld id="{757B281C-5159-4971-8228-52B9A72E9ED2}" type="datetimeFigureOut">
              <a:pPr/>
              <a:t>12/17/2009</a:t>
            </a:fld>
            <a:endParaRPr lang="zh-CN"/>
          </a:p>
        </p:txBody>
      </p:sp>
      <p:sp>
        <p:nvSpPr>
          <p:cNvPr id="6" name="Footer Placeholder 4"/>
          <p:cNvSpPr>
            <a:spLocks noGrp="1"/>
          </p:cNvSpPr>
          <p:nvPr>
            <p:ph type="ftr" sz="quarter" idx="11"/>
          </p:nvPr>
        </p:nvSpPr>
        <p:spPr>
          <a:xfrm>
            <a:off x="3352800" y="6356350"/>
            <a:ext cx="2895600" cy="365125"/>
          </a:xfrm>
        </p:spPr>
        <p:txBody>
          <a:bodyPr/>
          <a:lstStyle/>
          <a:p>
            <a:endParaRPr lang="zh-CN"/>
          </a:p>
        </p:txBody>
      </p:sp>
      <p:sp>
        <p:nvSpPr>
          <p:cNvPr id="7" name="Slide Number Placeholder 5"/>
          <p:cNvSpPr>
            <a:spLocks noGrp="1"/>
          </p:cNvSpPr>
          <p:nvPr>
            <p:ph type="sldNum" sz="quarter" idx="12"/>
          </p:nvPr>
        </p:nvSpPr>
        <p:spPr>
          <a:xfrm>
            <a:off x="6705600" y="6356350"/>
            <a:ext cx="2133600" cy="365125"/>
          </a:xfrm>
        </p:spPr>
        <p:txBody>
          <a:bodyPr/>
          <a:lstStyle/>
          <a:p>
            <a:fld id="{33D6E5A2-EC83-451F-A719-9AC1370DD5CF}" type="slidenum">
              <a:pPr/>
              <a:t>‹#›</a:t>
            </a:fld>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t>单击此处编辑母版标题样式</a:t>
            </a:r>
            <a:endParaRPr lang="zh-CN"/>
          </a:p>
        </p:txBody>
      </p:sp>
      <p:sp>
        <p:nvSpPr>
          <p:cNvPr id="3" name="Date Placeholder 2"/>
          <p:cNvSpPr>
            <a:spLocks noGrp="1"/>
          </p:cNvSpPr>
          <p:nvPr>
            <p:ph type="dt" sz="half" idx="10"/>
          </p:nvPr>
        </p:nvSpPr>
        <p:spPr/>
        <p:txBody>
          <a:bodyPr/>
          <a:lstStyle/>
          <a:p>
            <a:fld id="{757B281C-5159-4971-8228-52B9A72E9ED2}" type="datetimeFigureOut">
              <a:pPr/>
              <a:t>12/17/2009</a:t>
            </a:fld>
            <a:endParaRPr lang="zh-CN"/>
          </a:p>
        </p:txBody>
      </p:sp>
      <p:sp>
        <p:nvSpPr>
          <p:cNvPr id="4" name="Footer Placeholder 3"/>
          <p:cNvSpPr>
            <a:spLocks noGrp="1"/>
          </p:cNvSpPr>
          <p:nvPr>
            <p:ph type="ftr" sz="quarter" idx="11"/>
          </p:nvPr>
        </p:nvSpPr>
        <p:spPr/>
        <p:txBody>
          <a:bodyPr/>
          <a:lstStyle/>
          <a:p>
            <a:endParaRPr lang="zh-CN"/>
          </a:p>
        </p:txBody>
      </p:sp>
      <p:sp>
        <p:nvSpPr>
          <p:cNvPr id="5" name="Slide Number Placeholder 4"/>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281C-5159-4971-8228-52B9A72E9ED2}" type="datetimeFigureOut">
              <a:pPr/>
              <a:t>12/17/2009</a:t>
            </a:fld>
            <a:endParaRPr lang="zh-CN"/>
          </a:p>
        </p:txBody>
      </p:sp>
      <p:sp>
        <p:nvSpPr>
          <p:cNvPr id="3" name="Footer Placeholder 2"/>
          <p:cNvSpPr>
            <a:spLocks noGrp="1"/>
          </p:cNvSpPr>
          <p:nvPr>
            <p:ph type="ftr" sz="quarter" idx="11"/>
          </p:nvPr>
        </p:nvSpPr>
        <p:spPr/>
        <p:txBody>
          <a:bodyPr/>
          <a:lstStyle/>
          <a:p>
            <a:endParaRPr lang="zh-CN"/>
          </a:p>
        </p:txBody>
      </p:sp>
      <p:sp>
        <p:nvSpPr>
          <p:cNvPr id="4" name="Slide Number Placeholder 3"/>
          <p:cNvSpPr>
            <a:spLocks noGrp="1"/>
          </p:cNvSpPr>
          <p:nvPr>
            <p:ph type="sldNum" sz="quarter" idx="12"/>
          </p:nvPr>
        </p:nvSpPr>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仅显示背景">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3" name="Date Placeholder 3"/>
          <p:cNvSpPr>
            <a:spLocks noGrp="1"/>
          </p:cNvSpPr>
          <p:nvPr>
            <p:ph type="dt" sz="half" idx="10"/>
          </p:nvPr>
        </p:nvSpPr>
        <p:spPr>
          <a:xfrm>
            <a:off x="762000" y="6356350"/>
            <a:ext cx="2133600" cy="365125"/>
          </a:xfrm>
        </p:spPr>
        <p:txBody>
          <a:bodyPr/>
          <a:lstStyle/>
          <a:p>
            <a:fld id="{757B281C-5159-4971-8228-52B9A72E9ED2}" type="datetimeFigureOut">
              <a:pPr/>
              <a:t>12/17/2009</a:t>
            </a:fld>
            <a:endParaRPr lang="zh-CN"/>
          </a:p>
        </p:txBody>
      </p:sp>
      <p:sp>
        <p:nvSpPr>
          <p:cNvPr id="4" name="Footer Placeholder 4"/>
          <p:cNvSpPr>
            <a:spLocks noGrp="1"/>
          </p:cNvSpPr>
          <p:nvPr>
            <p:ph type="ftr" sz="quarter" idx="11"/>
          </p:nvPr>
        </p:nvSpPr>
        <p:spPr>
          <a:xfrm>
            <a:off x="3352800" y="6356350"/>
            <a:ext cx="2895600" cy="365125"/>
          </a:xfrm>
        </p:spPr>
        <p:txBody>
          <a:bodyPr/>
          <a:lstStyle/>
          <a:p>
            <a:endParaRPr lang="zh-CN"/>
          </a:p>
        </p:txBody>
      </p:sp>
      <p:sp>
        <p:nvSpPr>
          <p:cNvPr id="5" name="Slide Number Placeholder 5"/>
          <p:cNvSpPr>
            <a:spLocks noGrp="1"/>
          </p:cNvSpPr>
          <p:nvPr>
            <p:ph type="sldNum" sz="quarter" idx="12"/>
          </p:nvPr>
        </p:nvSpPr>
        <p:spPr>
          <a:xfrm>
            <a:off x="6705600" y="6356350"/>
            <a:ext cx="2133600" cy="365125"/>
          </a:xfrm>
        </p:spPr>
        <p:txBody>
          <a:bodyPr/>
          <a:lstStyle/>
          <a:p>
            <a:fld id="{33D6E5A2-EC83-451F-A719-9AC1370DD5CF}" type="slidenum">
              <a:pPr/>
              <a:t>‹#›</a:t>
            </a:fld>
            <a:endParaRPr lang="zh-CN"/>
          </a:p>
        </p:txBody>
      </p:sp>
    </p:spTree>
  </p:cSld>
  <p:clrMapOvr>
    <a:masterClrMapping/>
  </p:clrMapOvr>
  <p:transition spd="slow">
    <p:wipe di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5"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sp>
        <p:nvSpPr>
          <p:cNvPr id="2" name="Title Placeholder 1"/>
          <p:cNvSpPr>
            <a:spLocks noGrp="1"/>
          </p:cNvSpPr>
          <p:nvPr>
            <p:ph type="title"/>
          </p:nvPr>
        </p:nvSpPr>
        <p:spPr>
          <a:xfrm>
            <a:off x="762000" y="274638"/>
            <a:ext cx="8077200" cy="1143000"/>
          </a:xfrm>
          <a:prstGeom prst="rect">
            <a:avLst/>
          </a:prstGeom>
        </p:spPr>
        <p:txBody>
          <a:bodyPr vert="horz" lIns="91440" tIns="45720" rIns="91440" bIns="45720" rtlCol="0" anchor="ctr">
            <a:normAutofit/>
          </a:bodyPr>
          <a:lstStyle/>
          <a:p>
            <a:r>
              <a:rPr lang="zh-CN"/>
              <a:t>单击此处编辑母版标题样式</a:t>
            </a:r>
            <a:endParaRPr lang="zh-CN"/>
          </a:p>
        </p:txBody>
      </p:sp>
      <p:sp>
        <p:nvSpPr>
          <p:cNvPr id="3" name="Text Placeholder 2"/>
          <p:cNvSpPr>
            <a:spLocks noGrp="1"/>
          </p:cNvSpPr>
          <p:nvPr>
            <p:ph type="body" idx="1"/>
          </p:nvPr>
        </p:nvSpPr>
        <p:spPr>
          <a:xfrm>
            <a:off x="762000" y="1600200"/>
            <a:ext cx="8077200" cy="4525963"/>
          </a:xfrm>
          <a:prstGeom prst="rect">
            <a:avLst/>
          </a:prstGeom>
        </p:spPr>
        <p:txBody>
          <a:bodyPr vert="horz" lIns="91440" tIns="45720" rIns="91440" bIns="45720" rtlCol="0">
            <a:normAutofit/>
          </a:bodyPr>
          <a:lstStyle/>
          <a:p>
            <a:pPr lvl="0"/>
            <a:r>
              <a:rPr lang="zh-CN"/>
              <a:t>单击此处编辑母版文本样式</a:t>
            </a:r>
          </a:p>
          <a:p>
            <a:pPr lvl="1"/>
            <a:r>
              <a:rPr lang="zh-CN"/>
              <a:t>第二级</a:t>
            </a:r>
          </a:p>
          <a:p>
            <a:pPr lvl="2"/>
            <a:r>
              <a:rPr lang="zh-CN"/>
              <a:t>第三级</a:t>
            </a:r>
          </a:p>
          <a:p>
            <a:pPr lvl="3"/>
            <a:r>
              <a:rPr lang="zh-CN"/>
              <a:t>第四级</a:t>
            </a:r>
          </a:p>
          <a:p>
            <a:pPr lvl="4"/>
            <a:r>
              <a:rPr lang="zh-CN"/>
              <a:t>第五级</a:t>
            </a:r>
            <a:endParaRPr lang="zh-CN"/>
          </a:p>
        </p:txBody>
      </p:sp>
      <p:sp>
        <p:nvSpPr>
          <p:cNvPr id="4" name="Date Placeholder 3"/>
          <p:cNvSpPr>
            <a:spLocks noGrp="1"/>
          </p:cNvSpPr>
          <p:nvPr>
            <p:ph type="dt" sz="half" idx="2"/>
          </p:nvPr>
        </p:nvSpPr>
        <p:spPr>
          <a:xfrm>
            <a:off x="762000" y="6356350"/>
            <a:ext cx="2133600" cy="365125"/>
          </a:xfrm>
          <a:prstGeom prst="rect">
            <a:avLst/>
          </a:prstGeom>
        </p:spPr>
        <p:txBody>
          <a:bodyPr vert="horz" lIns="91440" tIns="45720" rIns="91440" bIns="45720" rtlCol="0" anchor="ctr"/>
          <a:lstStyle>
            <a:lvl1pPr algn="l" latinLnBrk="0">
              <a:defRPr sz="1200" lang="zh-CN">
                <a:solidFill>
                  <a:schemeClr val="tx1">
                    <a:tint val="75000"/>
                  </a:schemeClr>
                </a:solidFill>
              </a:defRPr>
            </a:lvl1pPr>
          </a:lstStyle>
          <a:p>
            <a:fld id="{757B281C-5159-4971-8228-52B9A72E9ED2}" type="datetimeFigureOut">
              <a:pPr/>
              <a:t>12/17/2009</a:t>
            </a:fld>
            <a:endParaRPr lang="zh-CN"/>
          </a:p>
        </p:txBody>
      </p:sp>
      <p:sp>
        <p:nvSpPr>
          <p:cNvPr id="5" name="Footer Placeholder 4"/>
          <p:cNvSpPr>
            <a:spLocks noGrp="1"/>
          </p:cNvSpPr>
          <p:nvPr>
            <p:ph type="ftr" sz="quarter" idx="3"/>
          </p:nvPr>
        </p:nvSpPr>
        <p:spPr>
          <a:xfrm>
            <a:off x="3352800" y="6356350"/>
            <a:ext cx="2895600" cy="365125"/>
          </a:xfrm>
          <a:prstGeom prst="rect">
            <a:avLst/>
          </a:prstGeom>
        </p:spPr>
        <p:txBody>
          <a:bodyPr vert="horz" lIns="91440" tIns="45720" rIns="91440" bIns="45720" rtlCol="0" anchor="ctr"/>
          <a:lstStyle>
            <a:lvl1pPr algn="ctr" latinLnBrk="0">
              <a:defRPr sz="1200" lang="zh-CN">
                <a:solidFill>
                  <a:schemeClr val="tx1">
                    <a:tint val="75000"/>
                  </a:schemeClr>
                </a:solidFill>
              </a:defRPr>
            </a:lvl1pPr>
          </a:lstStyle>
          <a:p>
            <a:endParaRPr lang="zh-CN"/>
          </a:p>
        </p:txBody>
      </p:sp>
      <p:sp>
        <p:nvSpPr>
          <p:cNvPr id="6" name="Slide Number Placeholder 5"/>
          <p:cNvSpPr>
            <a:spLocks noGrp="1"/>
          </p:cNvSpPr>
          <p:nvPr>
            <p:ph type="sldNum" sz="quarter" idx="4"/>
          </p:nvPr>
        </p:nvSpPr>
        <p:spPr>
          <a:xfrm>
            <a:off x="6705600" y="6356350"/>
            <a:ext cx="2133600" cy="365125"/>
          </a:xfrm>
          <a:prstGeom prst="rect">
            <a:avLst/>
          </a:prstGeom>
        </p:spPr>
        <p:txBody>
          <a:bodyPr vert="horz" lIns="91440" tIns="45720" rIns="91440" bIns="45720" rtlCol="0" anchor="ctr"/>
          <a:lstStyle>
            <a:lvl1pPr algn="r" latinLnBrk="0">
              <a:defRPr sz="1200" lang="zh-CN">
                <a:solidFill>
                  <a:schemeClr val="tx1">
                    <a:tint val="75000"/>
                  </a:schemeClr>
                </a:solidFill>
              </a:defRPr>
            </a:lvl1pPr>
          </a:lstStyle>
          <a:p>
            <a:fld id="{33D6E5A2-EC83-451F-A719-9AC1370DD5CF}" type="slidenum">
              <a:pPr/>
              <a:t>‹#›</a:t>
            </a:fld>
            <a:endParaRPr lang="zh-CN"/>
          </a:p>
        </p:txBody>
      </p:sp>
      <p:pic>
        <p:nvPicPr>
          <p:cNvPr id="8" name="Picture 7"/>
          <p:cNvPicPr>
            <a:picLocks noChangeAspect="1"/>
          </p:cNvPicPr>
          <p:nvPr/>
        </p:nvPicPr>
        <p:blipFill rotWithShape="1">
          <a:blip r:embed="rId16" cstate="email">
            <a:extLst>
              <a:ext uri="{28A0092B-C50C-407E-A947-70E740481C1C}">
                <a14:useLocalDpi xmlns:a14="http://schemas.microsoft.com/office/drawing/2010/main"/>
              </a:ext>
            </a:extLst>
          </a:blip>
          <a:srcRect/>
          <a:stretch/>
        </p:blipFill>
        <p:spPr>
          <a:xfrm>
            <a:off x="-152400" y="-109183"/>
            <a:ext cx="818707" cy="708318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6" r:id="rId6"/>
    <p:sldLayoutId id="2147483657" r:id="rId7"/>
    <p:sldLayoutId id="2147483658" r:id="rId8"/>
    <p:sldLayoutId id="2147483659" r:id="rId9"/>
    <p:sldLayoutId id="2147483662" r:id="rId10"/>
    <p:sldLayoutId id="2147483654" r:id="rId11"/>
    <p:sldLayoutId id="2147483655" r:id="rId12"/>
    <p:sldLayoutId id="2147483663" r:id="rId13"/>
  </p:sldLayoutIdLst>
  <p:transition spd="slow">
    <p:wipe dir="d"/>
  </p:transition>
  <p:timing>
    <p:tnLst>
      <p:par>
        <p:cTn id="1" dur="indefinite" restart="never" nodeType="tmRoot"/>
      </p:par>
    </p:tnLst>
  </p:timing>
  <p:txStyles>
    <p:titleStyle>
      <a:lvl1pPr algn="l" defTabSz="914400" rtl="0" eaLnBrk="1" latinLnBrk="0" hangingPunct="1">
        <a:spcBef>
          <a:spcPct val="0"/>
        </a:spcBef>
        <a:buNone/>
        <a:defRPr sz="4400" kern="1200" lang="zh-CN">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lang="zh-CN">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lang="zh-CN">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lang="zh-CN">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lang="zh-CN">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lang="zh-CN">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lang="zh-CN">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lang="zh-CN">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lang="zh-CN">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lang="zh-CN">
          <a:solidFill>
            <a:schemeClr val="tx1"/>
          </a:solidFill>
          <a:latin typeface="+mn-lt"/>
          <a:ea typeface="+mn-ea"/>
          <a:cs typeface="+mn-cs"/>
        </a:defRPr>
      </a:lvl9pPr>
    </p:bodyStyle>
    <p:otherStyle>
      <a:defPPr>
        <a:defRPr lang="zh-CN"/>
      </a:defPPr>
      <a:lvl1pPr marL="0" algn="l" defTabSz="914400" rtl="0" eaLnBrk="1" latinLnBrk="0" hangingPunct="1">
        <a:defRPr sz="1800" kern="1200" lang="zh-CN">
          <a:solidFill>
            <a:schemeClr val="tx1"/>
          </a:solidFill>
          <a:latin typeface="+mn-lt"/>
          <a:ea typeface="+mn-ea"/>
          <a:cs typeface="+mn-cs"/>
        </a:defRPr>
      </a:lvl1pPr>
      <a:lvl2pPr marL="457200" algn="l" defTabSz="914400" rtl="0" eaLnBrk="1" latinLnBrk="0" hangingPunct="1">
        <a:defRPr sz="1800" kern="1200" lang="zh-CN">
          <a:solidFill>
            <a:schemeClr val="tx1"/>
          </a:solidFill>
          <a:latin typeface="+mn-lt"/>
          <a:ea typeface="+mn-ea"/>
          <a:cs typeface="+mn-cs"/>
        </a:defRPr>
      </a:lvl2pPr>
      <a:lvl3pPr marL="914400" algn="l" defTabSz="914400" rtl="0" eaLnBrk="1" latinLnBrk="0" hangingPunct="1">
        <a:defRPr sz="1800" kern="1200" lang="zh-CN">
          <a:solidFill>
            <a:schemeClr val="tx1"/>
          </a:solidFill>
          <a:latin typeface="+mn-lt"/>
          <a:ea typeface="+mn-ea"/>
          <a:cs typeface="+mn-cs"/>
        </a:defRPr>
      </a:lvl3pPr>
      <a:lvl4pPr marL="1371600" algn="l" defTabSz="914400" rtl="0" eaLnBrk="1" latinLnBrk="0" hangingPunct="1">
        <a:defRPr sz="1800" kern="1200" lang="zh-CN">
          <a:solidFill>
            <a:schemeClr val="tx1"/>
          </a:solidFill>
          <a:latin typeface="+mn-lt"/>
          <a:ea typeface="+mn-ea"/>
          <a:cs typeface="+mn-cs"/>
        </a:defRPr>
      </a:lvl4pPr>
      <a:lvl5pPr marL="1828800" algn="l" defTabSz="914400" rtl="0" eaLnBrk="1" latinLnBrk="0" hangingPunct="1">
        <a:defRPr sz="1800" kern="1200" lang="zh-CN">
          <a:solidFill>
            <a:schemeClr val="tx1"/>
          </a:solidFill>
          <a:latin typeface="+mn-lt"/>
          <a:ea typeface="+mn-ea"/>
          <a:cs typeface="+mn-cs"/>
        </a:defRPr>
      </a:lvl5pPr>
      <a:lvl6pPr marL="2286000" algn="l" defTabSz="914400" rtl="0" eaLnBrk="1" latinLnBrk="0" hangingPunct="1">
        <a:defRPr sz="1800" kern="1200" lang="zh-CN">
          <a:solidFill>
            <a:schemeClr val="tx1"/>
          </a:solidFill>
          <a:latin typeface="+mn-lt"/>
          <a:ea typeface="+mn-ea"/>
          <a:cs typeface="+mn-cs"/>
        </a:defRPr>
      </a:lvl6pPr>
      <a:lvl7pPr marL="2743200" algn="l" defTabSz="914400" rtl="0" eaLnBrk="1" latinLnBrk="0" hangingPunct="1">
        <a:defRPr sz="1800" kern="1200" lang="zh-CN">
          <a:solidFill>
            <a:schemeClr val="tx1"/>
          </a:solidFill>
          <a:latin typeface="+mn-lt"/>
          <a:ea typeface="+mn-ea"/>
          <a:cs typeface="+mn-cs"/>
        </a:defRPr>
      </a:lvl7pPr>
      <a:lvl8pPr marL="3200400" algn="l" defTabSz="914400" rtl="0" eaLnBrk="1" latinLnBrk="0" hangingPunct="1">
        <a:defRPr sz="1800" kern="1200" lang="zh-CN">
          <a:solidFill>
            <a:schemeClr val="tx1"/>
          </a:solidFill>
          <a:latin typeface="+mn-lt"/>
          <a:ea typeface="+mn-ea"/>
          <a:cs typeface="+mn-cs"/>
        </a:defRPr>
      </a:lvl8pPr>
      <a:lvl9pPr marL="3657600" algn="l" defTabSz="914400" rtl="0" eaLnBrk="1" latinLnBrk="0" hangingPunct="1">
        <a:defRPr sz="1800" kern="1200" lang="zh-CN">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notesSlide" Target="../notesSlides/notesSlide2.xml"/><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10.jpeg"/><Relationship Id="rId5" Type="http://schemas.openxmlformats.org/officeDocument/2006/relationships/notesSlide" Target="../notesSlides/notesSlide8.xml"/><Relationship Id="rId4"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1.jpeg"/><Relationship Id="rId5" Type="http://schemas.openxmlformats.org/officeDocument/2006/relationships/chart" Target="../charts/chart1.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hyperlink" Target="mailto:Mavis@greatcompany.com" TargetMode="External"/><Relationship Id="rId3" Type="http://schemas.openxmlformats.org/officeDocument/2006/relationships/tags" Target="../tags/tag14.xml"/><Relationship Id="rId7" Type="http://schemas.openxmlformats.org/officeDocument/2006/relationships/hyperlink" Target="mailto:Dee@greatcompany.Com" TargetMode="Externa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hyperlink" Target="mailto:Jim@greatcompany.com" TargetMode="External"/><Relationship Id="rId5" Type="http://schemas.openxmlformats.org/officeDocument/2006/relationships/notesSlide" Target="../notesSlides/notesSlide11.xml"/><Relationship Id="rId4" Type="http://schemas.openxmlformats.org/officeDocument/2006/relationships/slideLayout" Target="../slideLayouts/slideLayout3.xml"/><Relationship Id="rId9" Type="http://schemas.openxmlformats.org/officeDocument/2006/relationships/hyperlink" Target="mailto:Doug@company.com" TargetMode="External"/></Relationships>
</file>

<file path=ppt/slides/_rels/slide12.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notesSlide" Target="../notesSlides/notesSlide12.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slideLayout" Target="../slideLayouts/slideLayout11.xml"/><Relationship Id="rId5" Type="http://schemas.openxmlformats.org/officeDocument/2006/relationships/tags" Target="../tags/tag19.xml"/><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s>
</file>

<file path=ppt/slides/_rels/slide13.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12.jpeg"/><Relationship Id="rId5" Type="http://schemas.openxmlformats.org/officeDocument/2006/relationships/notesSlide" Target="../notesSlides/notesSlide13.xml"/><Relationship Id="rId4"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image" Target="../media/image13.jpeg"/><Relationship Id="rId5" Type="http://schemas.openxmlformats.org/officeDocument/2006/relationships/notesSlide" Target="../notesSlides/notesSlide14.xml"/><Relationship Id="rId4"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image" Target="../media/image13.jpeg"/><Relationship Id="rId5" Type="http://schemas.openxmlformats.org/officeDocument/2006/relationships/notesSlide" Target="../notesSlides/notesSlide15.xml"/><Relationship Id="rId4"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tags" Target="../tags/tag36.xml"/><Relationship Id="rId2" Type="http://schemas.openxmlformats.org/officeDocument/2006/relationships/tags" Target="../tags/tag35.xml"/><Relationship Id="rId1" Type="http://schemas.openxmlformats.org/officeDocument/2006/relationships/tags" Target="../tags/tag34.xml"/><Relationship Id="rId5" Type="http://schemas.openxmlformats.org/officeDocument/2006/relationships/notesSlide" Target="../notesSlides/notesSlide16.xml"/><Relationship Id="rId4"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5" Type="http://schemas.openxmlformats.org/officeDocument/2006/relationships/notesSlide" Target="../notesSlides/notesSlide17.xml"/><Relationship Id="rId4"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3.xml"/><Relationship Id="rId1" Type="http://schemas.openxmlformats.org/officeDocument/2006/relationships/tags" Target="../tags/tag42.xml"/><Relationship Id="rId4"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p:txBody>
          <a:bodyPr/>
          <a:lstStyle/>
          <a:p>
            <a:r>
              <a:rPr lang="zh-CN"/>
              <a:t>培训新员工</a:t>
            </a:r>
            <a:endParaRPr lang="zh-CN"/>
          </a:p>
        </p:txBody>
      </p:sp>
      <p:sp>
        <p:nvSpPr>
          <p:cNvPr id="3" name="Subtitle 2"/>
          <p:cNvSpPr>
            <a:spLocks noGrp="1"/>
          </p:cNvSpPr>
          <p:nvPr>
            <p:ph type="subTitle" idx="1"/>
            <p:custDataLst>
              <p:tags r:id="rId3"/>
            </p:custDataLst>
          </p:nvPr>
        </p:nvSpPr>
        <p:spPr/>
        <p:txBody>
          <a:bodyPr>
            <a:normAutofit/>
          </a:bodyPr>
          <a:lstStyle/>
          <a:p>
            <a:r>
              <a:rPr sz="2400" lang="zh-CN">
                <a:latin typeface="+mn-lt"/>
              </a:rPr>
              <a:t>演示者姓名</a:t>
            </a:r>
          </a:p>
          <a:p>
            <a:r>
              <a:rPr sz="2400" lang="zh-CN">
                <a:latin typeface="+mn-lt"/>
              </a:rPr>
              <a:t>演示文稿日期</a:t>
            </a:r>
            <a:endParaRPr sz="2400" lang="zh-CN">
              <a:latin typeface="+mn-lt"/>
            </a:endParaRPr>
          </a:p>
        </p:txBody>
      </p:sp>
    </p:spTree>
    <p:custDataLst>
      <p:tags r:id="rId1"/>
    </p:custData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zh-CN"/>
              <a:t>新员工定位</a:t>
            </a:r>
            <a:endParaRPr lang="zh-CN"/>
          </a:p>
        </p:txBody>
      </p:sp>
      <p:sp>
        <p:nvSpPr>
          <p:cNvPr id="5" name="Content Placeholder 4"/>
          <p:cNvSpPr>
            <a:spLocks noGrp="1"/>
          </p:cNvSpPr>
          <p:nvPr>
            <p:ph idx="1"/>
            <p:custDataLst>
              <p:tags r:id="rId3"/>
            </p:custDataLst>
          </p:nvPr>
        </p:nvSpPr>
        <p:spPr/>
        <p:txBody>
          <a:bodyPr>
            <a:normAutofit/>
          </a:bodyPr>
          <a:lstStyle/>
          <a:p>
            <a:r>
              <a:rPr lang="zh-CN"/>
              <a:t>开始了解您的新工作分配</a:t>
            </a:r>
          </a:p>
          <a:p>
            <a:r>
              <a:rPr lang="zh-CN"/>
              <a:t>熟悉新环境</a:t>
            </a:r>
          </a:p>
          <a:p>
            <a:r>
              <a:rPr lang="zh-CN"/>
              <a:t>认识新同事 </a:t>
            </a:r>
          </a:p>
        </p:txBody>
      </p:sp>
    </p:spTree>
    <p:custDataLst>
      <p:tags r:id="rId1"/>
    </p:custDataLst>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95400" y="2363450"/>
            <a:ext cx="6781800" cy="3808750"/>
          </a:xfrm>
          <a:prstGeom prst="rect">
            <a:avLst/>
          </a:prstGeom>
          <a:noFill/>
        </p:spPr>
        <p:txBody>
          <a:bodyPr wrap="square" rtlCol="0">
            <a:normAutofit/>
          </a:bodyPr>
          <a:lstStyle/>
          <a:p>
            <a:r>
              <a:rPr sz="7200" lang="zh-CN"/>
              <a:t>新工作</a:t>
            </a:r>
            <a:endParaRPr sz="7200" lang="zh-CN"/>
          </a:p>
        </p:txBody>
      </p:sp>
      <p:pic>
        <p:nvPicPr>
          <p:cNvPr id="12" name="Picture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1000" y="0"/>
            <a:ext cx="7765662" cy="16476125"/>
          </a:xfrm>
          <a:prstGeom prst="rect">
            <a:avLst/>
          </a:prstGeom>
        </p:spPr>
      </p:pic>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6600" y="2087940"/>
            <a:ext cx="5206554" cy="3855660"/>
          </a:xfrm>
          <a:prstGeom prst="rect">
            <a:avLst/>
          </a:prstGeom>
          <a:noFill/>
        </p:spPr>
        <p:txBody>
          <a:bodyPr wrap="square" rtlCol="0">
            <a:normAutofit/>
          </a:bodyPr>
          <a:lstStyle/>
          <a:p>
            <a:r>
              <a:rPr sz="7200" lang="zh-CN"/>
              <a:t>新环境 </a:t>
            </a:r>
            <a:endParaRPr sz="7200" lang="zh-CN"/>
          </a:p>
        </p:txBody>
      </p:sp>
      <p:pic>
        <p:nvPicPr>
          <p:cNvPr id="9" name="Pictur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53000" y="0"/>
            <a:ext cx="7765662" cy="16476125"/>
          </a:xfrm>
          <a:prstGeom prst="rect">
            <a:avLst/>
          </a:prstGeom>
        </p:spPr>
      </p:pic>
    </p:spTree>
  </p:cSld>
  <p:clrMapOvr>
    <a:masterClrMapping/>
  </p:clrMapOvr>
  <p:transition spd="slow">
    <p:pu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76600" y="2087940"/>
            <a:ext cx="5257800" cy="4084260"/>
          </a:xfrm>
          <a:prstGeom prst="rect">
            <a:avLst/>
          </a:prstGeom>
          <a:noFill/>
        </p:spPr>
        <p:txBody>
          <a:bodyPr wrap="square" rtlCol="0">
            <a:normAutofit/>
          </a:bodyPr>
          <a:lstStyle/>
          <a:p>
            <a:r>
              <a:rPr sz="7200" lang="zh-CN"/>
              <a:t>新同事 </a:t>
            </a:r>
            <a:endParaRPr sz="7200" lang="zh-CN"/>
          </a:p>
        </p:txBody>
      </p:sp>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3332" y="-6858000"/>
            <a:ext cx="7765662" cy="16476125"/>
          </a:xfrm>
          <a:prstGeom prst="rect">
            <a:avLst/>
          </a:prstGeom>
        </p:spPr>
      </p:pic>
      <p:pic>
        <p:nvPicPr>
          <p:cNvPr id="13" name="Picture 1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316180" y="3775286"/>
            <a:ext cx="2895600" cy="3390489"/>
          </a:xfrm>
          <a:prstGeom prst="rect">
            <a:avLst/>
          </a:prstGeom>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822935" y="2381379"/>
            <a:ext cx="3711465" cy="2800221"/>
          </a:xfrm>
          <a:prstGeom prst="rect">
            <a:avLst/>
          </a:prstGeom>
          <a:noFill/>
        </p:spPr>
        <p:txBody>
          <a:bodyPr wrap="square" rtlCol="0">
            <a:normAutofit/>
          </a:bodyPr>
          <a:lstStyle/>
          <a:p>
            <a:r>
              <a:rPr sz="7200" lang="zh-CN"/>
              <a:t>欢迎</a:t>
            </a:r>
            <a:endParaRPr sz="7200" lang="zh-CN"/>
          </a:p>
        </p:txBody>
      </p:sp>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29862" y="1514197"/>
            <a:ext cx="3042138" cy="305780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Pictur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20753331" flipH="1">
            <a:off x="108261" y="-3142205"/>
            <a:ext cx="2895600" cy="6861081"/>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828800" y="17526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841248" y="301752"/>
            <a:ext cx="8077200" cy="1143000"/>
          </a:xfrm>
        </p:spPr>
        <p:txBody>
          <a:bodyPr/>
          <a:lstStyle/>
          <a:p>
            <a:r>
              <a:rPr lang="zh-CN"/>
              <a:t>现况简介 </a:t>
            </a:r>
            <a:endParaRPr lang="zh-CN"/>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graphicEl>
                                              <a:dgm id="{7E429971-BC57-430F-BB25-C0574E5E39E3}"/>
                                            </p:graphicEl>
                                          </p:spTgt>
                                        </p:tgtEl>
                                        <p:attrNameLst>
                                          <p:attrName>style.visibility</p:attrName>
                                        </p:attrNameLst>
                                      </p:cBhvr>
                                      <p:to>
                                        <p:strVal val="visible"/>
                                      </p:to>
                                    </p:set>
                                    <p:animEffect transition="in" filter="wipe(left)">
                                      <p:cBhvr>
                                        <p:cTn id="7" dur="500"/>
                                        <p:tgtEl>
                                          <p:spTgt spid="3">
                                            <p:graphicEl>
                                              <a:dgm id="{7E429971-BC57-430F-BB25-C0574E5E39E3}"/>
                                            </p:graphic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graphicEl>
                                              <a:dgm id="{D54B1729-BC98-42C1-9C6C-D65DCBA4358F}"/>
                                            </p:graphicEl>
                                          </p:spTgt>
                                        </p:tgtEl>
                                        <p:attrNameLst>
                                          <p:attrName>style.visibility</p:attrName>
                                        </p:attrNameLst>
                                      </p:cBhvr>
                                      <p:to>
                                        <p:strVal val="visible"/>
                                      </p:to>
                                    </p:set>
                                    <p:animEffect transition="in" filter="wipe(left)">
                                      <p:cBhvr>
                                        <p:cTn id="11" dur="500"/>
                                        <p:tgtEl>
                                          <p:spTgt spid="3">
                                            <p:graphicEl>
                                              <a:dgm id="{D54B1729-BC98-42C1-9C6C-D65DCBA4358F}"/>
                                            </p:graphic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graphicEl>
                                              <a:dgm id="{C04276DC-EE64-470A-B8BC-09067B8045FA}"/>
                                            </p:graphicEl>
                                          </p:spTgt>
                                        </p:tgtEl>
                                        <p:attrNameLst>
                                          <p:attrName>style.visibility</p:attrName>
                                        </p:attrNameLst>
                                      </p:cBhvr>
                                      <p:to>
                                        <p:strVal val="visible"/>
                                      </p:to>
                                    </p:set>
                                    <p:animEffect transition="in" filter="wipe(left)">
                                      <p:cBhvr>
                                        <p:cTn id="15" dur="500"/>
                                        <p:tgtEl>
                                          <p:spTgt spid="3">
                                            <p:graphicEl>
                                              <a:dgm id="{C04276DC-EE64-470A-B8BC-09067B8045FA}"/>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graphicEl>
                                              <a:dgm id="{B37A5355-225B-4C6F-AED7-6C620F99EECC}"/>
                                            </p:graphicEl>
                                          </p:spTgt>
                                        </p:tgtEl>
                                        <p:attrNameLst>
                                          <p:attrName>style.visibility</p:attrName>
                                        </p:attrNameLst>
                                      </p:cBhvr>
                                      <p:to>
                                        <p:strVal val="visible"/>
                                      </p:to>
                                    </p:set>
                                    <p:animEffect transition="in" filter="wipe(left)">
                                      <p:cBhvr>
                                        <p:cTn id="19" dur="500"/>
                                        <p:tgtEl>
                                          <p:spTgt spid="3">
                                            <p:graphicEl>
                                              <a:dgm id="{B37A5355-225B-4C6F-AED7-6C620F99EECC}"/>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
                                            <p:graphicEl>
                                              <a:dgm id="{F5034101-5B7D-4FE7-B47A-5A48CF39606B}"/>
                                            </p:graphicEl>
                                          </p:spTgt>
                                        </p:tgtEl>
                                        <p:attrNameLst>
                                          <p:attrName>style.visibility</p:attrName>
                                        </p:attrNameLst>
                                      </p:cBhvr>
                                      <p:to>
                                        <p:strVal val="visible"/>
                                      </p:to>
                                    </p:set>
                                    <p:animEffect transition="in" filter="wipe(left)">
                                      <p:cBhvr>
                                        <p:cTn id="23" dur="500"/>
                                        <p:tgtEl>
                                          <p:spTgt spid="3">
                                            <p:graphicEl>
                                              <a:dgm id="{F5034101-5B7D-4FE7-B47A-5A48CF39606B}"/>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
                                            <p:graphicEl>
                                              <a:dgm id="{C7C3E6FD-D83F-4BDA-907E-B5EE041DA931}"/>
                                            </p:graphicEl>
                                          </p:spTgt>
                                        </p:tgtEl>
                                        <p:attrNameLst>
                                          <p:attrName>style.visibility</p:attrName>
                                        </p:attrNameLst>
                                      </p:cBhvr>
                                      <p:to>
                                        <p:strVal val="visible"/>
                                      </p:to>
                                    </p:set>
                                    <p:animEffect transition="in" filter="wipe(left)">
                                      <p:cBhvr>
                                        <p:cTn id="27" dur="500"/>
                                        <p:tgtEl>
                                          <p:spTgt spid="3">
                                            <p:graphicEl>
                                              <a:dgm id="{C7C3E6FD-D83F-4BDA-907E-B5EE041DA9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838200" y="306168"/>
            <a:ext cx="8077200" cy="1143000"/>
          </a:xfrm>
        </p:spPr>
        <p:txBody>
          <a:bodyPr/>
          <a:lstStyle/>
          <a:p>
            <a:r>
              <a:rPr lang="zh-CN"/>
              <a:t>学习目标</a:t>
            </a:r>
            <a:endParaRPr lang="zh-CN"/>
          </a:p>
        </p:txBody>
      </p:sp>
      <p:sp>
        <p:nvSpPr>
          <p:cNvPr id="3" name="Content Placeholder 2"/>
          <p:cNvSpPr>
            <a:spLocks noGrp="1"/>
          </p:cNvSpPr>
          <p:nvPr>
            <p:ph sz="half" idx="1"/>
            <p:custDataLst>
              <p:tags r:id="rId3"/>
            </p:custDataLst>
          </p:nvPr>
        </p:nvSpPr>
        <p:spPr>
          <a:xfrm>
            <a:off x="838200" y="1524000"/>
            <a:ext cx="3733800" cy="4525963"/>
          </a:xfrm>
        </p:spPr>
        <p:txBody>
          <a:bodyPr>
            <a:normAutofit/>
          </a:bodyPr>
          <a:lstStyle/>
          <a:p>
            <a:r>
              <a:rPr sz="3200" lang="zh-CN"/>
              <a:t>科技 </a:t>
            </a:r>
          </a:p>
          <a:p>
            <a:r>
              <a:rPr sz="3200" lang="zh-CN"/>
              <a:t>过程</a:t>
            </a:r>
          </a:p>
          <a:p>
            <a:r>
              <a:rPr sz="3200" lang="zh-CN"/>
              <a:t>策略</a:t>
            </a:r>
          </a:p>
          <a:p>
            <a:r>
              <a:rPr sz="3200" lang="zh-CN"/>
              <a:t>优点 </a:t>
            </a:r>
            <a:endParaRPr sz="3600" lang="zh-CN"/>
          </a:p>
        </p:txBody>
      </p:sp>
      <p:pic>
        <p:nvPicPr>
          <p:cNvPr id="4" name="Picture 3"/>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724400" y="1676400"/>
            <a:ext cx="3464393" cy="44026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 presetClass="path" presetSubtype="0" accel="50000" decel="50000" fill="hold" nodeType="withEffect">
                                  <p:stCondLst>
                                    <p:cond delay="0"/>
                                  </p:stCondLst>
                                  <p:childTnLst>
                                    <p:animMotion origin="layout" path="M 3.61111E-6 -4.07407E-6 C 0.02309 -4.07407E-6 0.04184 0.02477 0.04184 0.05533 C 0.04184 0.08612 0.02309 0.11112 3.61111E-6 0.11112 C -0.02292 0.11112 -0.0415 0.08612 -0.0415 0.05533 C -0.0415 0.02477 -0.02292 -4.07407E-6 3.61111E-6 -4.07407E-6 Z " pathEditMode="relative" rAng="0" ptsTypes="fffff">
                                      <p:cBhvr>
                                        <p:cTn id="9" dur="2000" fill="hold"/>
                                        <p:tgtEl>
                                          <p:spTgt spid="4"/>
                                        </p:tgtEl>
                                        <p:attrNameLst>
                                          <p:attrName>ppt_x</p:attrName>
                                          <p:attrName>ppt_y</p:attrName>
                                        </p:attrNameLst>
                                      </p:cBhvr>
                                      <p:rCtr x="0" y="56"/>
                                    </p:animMotion>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0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90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150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1000"/>
                                        <p:tgtEl>
                                          <p:spTgt spid="3">
                                            <p:txEl>
                                              <p:pRg st="3" end="3"/>
                                            </p:txEl>
                                          </p:spTgt>
                                        </p:tgtEl>
                                      </p:cBhvr>
                                    </p:animEffect>
                                    <p:anim calcmode="lin" valueType="num">
                                      <p:cBhvr>
                                        <p:cTn id="2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sz="5400" lang="zh-CN"/>
              <a:t>新工作</a:t>
            </a:r>
            <a:endParaRPr sz="5400" lang="zh-CN"/>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841248" y="152400"/>
            <a:ext cx="5178552" cy="1143000"/>
          </a:xfrm>
        </p:spPr>
        <p:txBody>
          <a:bodyPr/>
          <a:lstStyle/>
          <a:p>
            <a:r>
              <a:rPr lang="zh-CN"/>
              <a:t>新工作</a:t>
            </a:r>
            <a:endParaRPr lang="zh-CN"/>
          </a:p>
        </p:txBody>
      </p:sp>
      <p:sp>
        <p:nvSpPr>
          <p:cNvPr id="4" name="Content Placeholder 3"/>
          <p:cNvSpPr>
            <a:spLocks noGrp="1"/>
          </p:cNvSpPr>
          <p:nvPr>
            <p:ph idx="1"/>
          </p:nvPr>
        </p:nvSpPr>
        <p:spPr>
          <a:xfrm>
            <a:off x="838200" y="1295400"/>
            <a:ext cx="5257800" cy="1066800"/>
          </a:xfrm>
        </p:spPr>
        <p:txBody>
          <a:bodyPr/>
          <a:lstStyle/>
          <a:p>
            <a:pPr marL="0" indent="0">
              <a:buNone/>
            </a:pPr>
            <a:r>
              <a:rPr lang="zh-CN"/>
              <a:t>曲线学习技术</a:t>
            </a:r>
            <a:endParaRPr lang="zh-CN"/>
          </a:p>
        </p:txBody>
      </p:sp>
      <p:graphicFrame>
        <p:nvGraphicFramePr>
          <p:cNvPr id="3" name="Chart 2"/>
          <p:cNvGraphicFramePr/>
          <p:nvPr/>
        </p:nvGraphicFramePr>
        <p:xfrm>
          <a:off x="1050414" y="2333812"/>
          <a:ext cx="4762500" cy="4191000"/>
        </p:xfrm>
        <a:graphic>
          <a:graphicData uri="http://schemas.openxmlformats.org/drawingml/2006/chart">
            <c:chart xmlns:c="http://schemas.openxmlformats.org/drawingml/2006/chart" xmlns:r="http://schemas.openxmlformats.org/officeDocument/2006/relationships" r:id="rId5"/>
          </a:graphicData>
        </a:graphic>
      </p:graphicFrame>
      <p:pic>
        <p:nvPicPr>
          <p:cNvPr id="5" name="Pictur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248400" y="0"/>
            <a:ext cx="2997200" cy="6858000"/>
          </a:xfrm>
          <a:prstGeom prst="rect">
            <a:avLst/>
          </a:prstGeom>
        </p:spPr>
      </p:pic>
      <p:sp>
        <p:nvSpPr>
          <p:cNvPr id="6" name="5-Point Star 5"/>
          <p:cNvSpPr/>
          <p:nvPr/>
        </p:nvSpPr>
        <p:spPr>
          <a:xfrm>
            <a:off x="4953000" y="2286000"/>
            <a:ext cx="685800" cy="685800"/>
          </a:xfrm>
          <a:prstGeom prst="star5">
            <a:avLst/>
          </a:prstGeom>
          <a:solidFill>
            <a:schemeClr val="accent6"/>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p>
        </p:txBody>
      </p:sp>
    </p:spTree>
    <p:custDataLst>
      <p:tags r:id="rId1"/>
    </p:custData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zh-CN"/>
              <a:t>所扮演的角色</a:t>
            </a:r>
            <a:endParaRPr lang="zh-CN"/>
          </a:p>
        </p:txBody>
      </p:sp>
      <p:graphicFrame>
        <p:nvGraphicFramePr>
          <p:cNvPr id="5" name="Content Placeholder 4"/>
          <p:cNvGraphicFramePr>
            <a:graphicFrameLocks noGrp="1"/>
          </p:cNvGraphicFramePr>
          <p:nvPr>
            <p:ph idx="1"/>
            <p:custDataLst>
              <p:tags r:id="rId3"/>
            </p:custDataLst>
          </p:nvPr>
        </p:nvGraphicFramePr>
        <p:xfrm>
          <a:off x="2041634" y="1838434"/>
          <a:ext cx="5486400" cy="3327400"/>
        </p:xfrm>
        <a:graphic>
          <a:graphicData uri="http://schemas.openxmlformats.org/drawingml/2006/table">
            <a:tbl>
              <a:tblPr firstRow="1" bandRow="1">
                <a:tableStyleId>{5FD0F851-EC5A-4D38-B0AD-8093EC10F338}</a:tableStyleId>
              </a:tblPr>
              <a:tblGrid>
                <a:gridCol w="1866507"/>
                <a:gridCol w="3619893"/>
              </a:tblGrid>
              <a:tr h="665480">
                <a:tc>
                  <a:txBody>
                    <a:bodyPr/>
                    <a:lstStyle/>
                    <a:p>
                      <a:r>
                        <a:rPr lang="zh-CN"/>
                        <a:t>潜在顾客</a:t>
                      </a:r>
                      <a:endParaRPr lang="zh-CN"/>
                    </a:p>
                  </a:txBody>
                  <a:tcPr anchor="b"/>
                </a:tc>
                <a:tc>
                  <a:txBody>
                    <a:bodyPr/>
                    <a:lstStyle/>
                    <a:p>
                      <a:r>
                        <a:rPr lang="zh-CN"/>
                        <a:t>联系人信息</a:t>
                      </a:r>
                      <a:endParaRPr lang="zh-CN"/>
                    </a:p>
                  </a:txBody>
                  <a:tcPr anchor="b"/>
                </a:tc>
              </a:tr>
              <a:tr h="665480">
                <a:tc>
                  <a:txBody>
                    <a:bodyPr/>
                    <a:lstStyle/>
                    <a:p>
                      <a:r>
                        <a:rPr lang="zh-CN"/>
                        <a:t>Jim</a:t>
                      </a:r>
                      <a:endParaRPr lang="zh-CN"/>
                    </a:p>
                  </a:txBody>
                  <a:tcPr/>
                </a:tc>
                <a:tc>
                  <a:txBody>
                    <a:bodyPr/>
                    <a:lstStyle/>
                    <a:p>
                      <a:r>
                        <a:rPr lang="zh-CN">
                          <a:hlinkClick r:id="rId6"/>
                        </a:rPr>
                        <a:t>Jim@company.com</a:t>
                      </a:r>
                      <a:endParaRPr lang="zh-CN"/>
                    </a:p>
                  </a:txBody>
                  <a:tcPr/>
                </a:tc>
              </a:tr>
              <a:tr h="665480">
                <a:tc>
                  <a:txBody>
                    <a:bodyPr/>
                    <a:lstStyle/>
                    <a:p>
                      <a:r>
                        <a:rPr lang="zh-CN"/>
                        <a:t>Dee</a:t>
                      </a:r>
                      <a:endParaRPr lang="zh-CN"/>
                    </a:p>
                  </a:txBody>
                  <a:tcPr/>
                </a:tc>
                <a:tc>
                  <a:txBody>
                    <a:bodyPr/>
                    <a:lstStyle/>
                    <a:p>
                      <a:r>
                        <a:rPr lang="zh-CN">
                          <a:hlinkClick r:id="rId7"/>
                        </a:rPr>
                        <a:t>Dee@gcompany.com</a:t>
                      </a:r>
                      <a:endParaRPr lang="zh-CN"/>
                    </a:p>
                  </a:txBody>
                  <a:tcPr/>
                </a:tc>
              </a:tr>
              <a:tr h="665480">
                <a:tc>
                  <a:txBody>
                    <a:bodyPr/>
                    <a:lstStyle/>
                    <a:p>
                      <a:r>
                        <a:rPr lang="zh-CN"/>
                        <a:t>Mavis</a:t>
                      </a:r>
                      <a:endParaRPr lang="zh-CN"/>
                    </a:p>
                  </a:txBody>
                  <a:tcPr/>
                </a:tc>
                <a:tc>
                  <a:txBody>
                    <a:bodyPr/>
                    <a:lstStyle/>
                    <a:p>
                      <a:r>
                        <a:rPr lang="zh-CN">
                          <a:hlinkClick r:id="rId8"/>
                        </a:rPr>
                        <a:t>Mavis</a:t>
                      </a:r>
                      <a:r>
                        <a:rPr baseline="0" lang="zh-CN">
                          <a:hlinkClick r:id="rId8"/>
                        </a:rPr>
                        <a:t>@company.com</a:t>
                      </a:r>
                      <a:endParaRPr lang="zh-CN"/>
                    </a:p>
                  </a:txBody>
                  <a:tcPr/>
                </a:tc>
              </a:tr>
              <a:tr h="665480">
                <a:tc>
                  <a:txBody>
                    <a:bodyPr/>
                    <a:lstStyle/>
                    <a:p>
                      <a:r>
                        <a:rPr lang="zh-CN"/>
                        <a:t>Doug</a:t>
                      </a:r>
                      <a:endParaRPr lang="zh-CN"/>
                    </a:p>
                  </a:txBody>
                  <a:tcPr/>
                </a:tc>
                <a:tc>
                  <a:txBody>
                    <a:bodyPr/>
                    <a:lstStyle/>
                    <a:p>
                      <a:r>
                        <a:rPr lang="zh-CN">
                          <a:hlinkClick r:id="rId9"/>
                        </a:rPr>
                        <a:t>Doug@company.com</a:t>
                      </a:r>
                      <a:r>
                        <a:rPr lang="zh-CN"/>
                        <a:t> </a:t>
                      </a:r>
                      <a:endParaRPr lang="zh-CN"/>
                    </a:p>
                  </a:txBody>
                  <a:tcPr/>
                </a:tc>
              </a:tr>
            </a:tbl>
          </a:graphicData>
        </a:graphic>
      </p:graphicFrame>
    </p:spTree>
    <p:custDataLst>
      <p:tags r:id="rId1"/>
    </p:custDataLst>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7714" name="Line 2"/>
          <p:cNvSpPr>
            <a:spLocks noChangeShapeType="1"/>
          </p:cNvSpPr>
          <p:nvPr>
            <p:custDataLst>
              <p:tags r:id="rId2"/>
            </p:custDataLst>
          </p:nvPr>
        </p:nvSpPr>
        <p:spPr bwMode="auto">
          <a:xfrm>
            <a:off x="1249363" y="5799138"/>
            <a:ext cx="7208837" cy="0"/>
          </a:xfrm>
          <a:prstGeom prst="line">
            <a:avLst/>
          </a:prstGeom>
          <a:noFill/>
          <a:ln w="57150">
            <a:solidFill>
              <a:schemeClr val="tx2"/>
            </a:solidFill>
            <a:round/>
            <a:headEnd/>
            <a:tailEnd type="triangle" w="med" len="med"/>
          </a:ln>
          <a:effectLst/>
        </p:spPr>
        <p:txBody>
          <a:bodyPr>
            <a:spAutoFit/>
          </a:bodyPr>
          <a:lstStyle/>
          <a:p>
            <a:pPr>
              <a:defRPr lang="zh-CN"/>
            </a:pPr>
            <a:endParaRPr lang="zh-CN"/>
          </a:p>
        </p:txBody>
      </p:sp>
      <p:sp>
        <p:nvSpPr>
          <p:cNvPr id="627715" name="Line 3"/>
          <p:cNvSpPr>
            <a:spLocks noChangeShapeType="1"/>
          </p:cNvSpPr>
          <p:nvPr>
            <p:custDataLst>
              <p:tags r:id="rId3"/>
            </p:custDataLst>
          </p:nvPr>
        </p:nvSpPr>
        <p:spPr bwMode="auto">
          <a:xfrm flipH="1" flipV="1">
            <a:off x="1242990" y="1898319"/>
            <a:ext cx="15875" cy="3916363"/>
          </a:xfrm>
          <a:prstGeom prst="line">
            <a:avLst/>
          </a:prstGeom>
          <a:noFill/>
          <a:ln w="57150">
            <a:solidFill>
              <a:schemeClr val="tx2"/>
            </a:solidFill>
            <a:round/>
            <a:headEnd/>
            <a:tailEnd type="triangle" w="med" len="med"/>
          </a:ln>
          <a:effectLst/>
        </p:spPr>
        <p:txBody>
          <a:bodyPr>
            <a:spAutoFit/>
          </a:bodyPr>
          <a:lstStyle/>
          <a:p>
            <a:pPr>
              <a:defRPr lang="zh-CN"/>
            </a:pPr>
            <a:endParaRPr lang="zh-CN"/>
          </a:p>
        </p:txBody>
      </p:sp>
      <p:sp>
        <p:nvSpPr>
          <p:cNvPr id="22532" name="Text Box 4"/>
          <p:cNvSpPr txBox="1">
            <a:spLocks noChangeArrowheads="1"/>
          </p:cNvSpPr>
          <p:nvPr>
            <p:custDataLst>
              <p:tags r:id="rId4"/>
            </p:custDataLst>
          </p:nvPr>
        </p:nvSpPr>
        <p:spPr bwMode="auto">
          <a:xfrm>
            <a:off x="1447800" y="5862638"/>
            <a:ext cx="6781800" cy="369332"/>
          </a:xfrm>
          <a:prstGeom prst="rect">
            <a:avLst/>
          </a:prstGeom>
          <a:noFill/>
          <a:ln w="3175">
            <a:noFill/>
            <a:miter lim="800000"/>
            <a:headEnd/>
            <a:tailEnd/>
          </a:ln>
        </p:spPr>
        <p:txBody>
          <a:bodyPr wrap="square">
            <a:normAutofit/>
          </a:bodyPr>
          <a:lstStyle/>
          <a:p>
            <a:pPr algn="ctr"/>
            <a:r>
              <a:rPr lang="zh-CN"/>
              <a:t>所用时间</a:t>
            </a:r>
            <a:endParaRPr lang="zh-CN">
              <a:effectLst/>
            </a:endParaRPr>
          </a:p>
        </p:txBody>
      </p:sp>
      <p:sp>
        <p:nvSpPr>
          <p:cNvPr id="22533" name="Text Box 5"/>
          <p:cNvSpPr txBox="1">
            <a:spLocks noChangeArrowheads="1"/>
          </p:cNvSpPr>
          <p:nvPr>
            <p:custDataLst>
              <p:tags r:id="rId5"/>
            </p:custDataLst>
          </p:nvPr>
        </p:nvSpPr>
        <p:spPr bwMode="auto">
          <a:xfrm rot="-5400000">
            <a:off x="-908003" y="3759802"/>
            <a:ext cx="3709340" cy="369332"/>
          </a:xfrm>
          <a:prstGeom prst="rect">
            <a:avLst/>
          </a:prstGeom>
          <a:noFill/>
          <a:ln w="3175">
            <a:noFill/>
            <a:miter lim="800000"/>
            <a:headEnd/>
            <a:tailEnd/>
          </a:ln>
        </p:spPr>
        <p:txBody>
          <a:bodyPr wrap="square">
            <a:normAutofit/>
          </a:bodyPr>
          <a:lstStyle/>
          <a:p>
            <a:pPr algn="ctr"/>
            <a:r>
              <a:rPr lang="zh-CN">
                <a:effectLst/>
              </a:rPr>
              <a:t>已处理的项目</a:t>
            </a:r>
            <a:endParaRPr lang="zh-CN">
              <a:effectLst/>
            </a:endParaRPr>
          </a:p>
        </p:txBody>
      </p:sp>
      <p:sp>
        <p:nvSpPr>
          <p:cNvPr id="627722" name="AutoShape 10"/>
          <p:cNvSpPr>
            <a:spLocks noChangeArrowheads="1"/>
          </p:cNvSpPr>
          <p:nvPr>
            <p:custDataLst>
              <p:tags r:id="rId6"/>
            </p:custDataLst>
          </p:nvPr>
        </p:nvSpPr>
        <p:spPr bwMode="invGray">
          <a:xfrm>
            <a:off x="1756484" y="4329094"/>
            <a:ext cx="1753651" cy="1222157"/>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wrap="square" lIns="45720" rIns="45720" anchor="ctr">
            <a:noAutofit/>
          </a:bodyPr>
          <a:lstStyle/>
          <a:p>
            <a:pPr algn="ctr">
              <a:defRPr lang="zh-CN"/>
            </a:pPr>
            <a:r>
              <a:rPr sz="2000" lang="zh-CN">
                <a:latin typeface="Segoe Semibold" pitchFamily="34" charset="0"/>
              </a:rPr>
              <a:t>熟悉</a:t>
            </a:r>
            <a:endParaRPr sz="2000" lang="zh-CN"/>
          </a:p>
        </p:txBody>
      </p:sp>
      <p:sp>
        <p:nvSpPr>
          <p:cNvPr id="627725" name="AutoShape 13"/>
          <p:cNvSpPr>
            <a:spLocks noChangeArrowheads="1"/>
          </p:cNvSpPr>
          <p:nvPr>
            <p:custDataLst>
              <p:tags r:id="rId7"/>
            </p:custDataLst>
          </p:nvPr>
        </p:nvSpPr>
        <p:spPr bwMode="invGray">
          <a:xfrm>
            <a:off x="6335671" y="2089798"/>
            <a:ext cx="1743878" cy="1212785"/>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wrap="square" lIns="45720" rIns="45720" anchor="ctr">
            <a:noAutofit/>
          </a:bodyPr>
          <a:lstStyle/>
          <a:p>
            <a:pPr algn="ctr">
              <a:defRPr lang="zh-CN"/>
            </a:pPr>
            <a:r>
              <a:rPr sz="2000" lang="zh-CN">
                <a:latin typeface="Segoe Semibold" pitchFamily="34" charset="0"/>
              </a:rPr>
              <a:t>达到精通</a:t>
            </a:r>
            <a:endParaRPr sz="2000" lang="zh-CN"/>
          </a:p>
        </p:txBody>
      </p:sp>
      <p:sp>
        <p:nvSpPr>
          <p:cNvPr id="627728" name="Rectangle 16"/>
          <p:cNvSpPr>
            <a:spLocks noGrp="1" noChangeArrowheads="1"/>
          </p:cNvSpPr>
          <p:nvPr>
            <p:ph type="title"/>
            <p:custDataLst>
              <p:tags r:id="rId8"/>
            </p:custDataLst>
          </p:nvPr>
        </p:nvSpPr>
        <p:spPr>
          <a:xfrm>
            <a:off x="841248" y="301752"/>
            <a:ext cx="8077200" cy="1143000"/>
          </a:xfrm>
        </p:spPr>
        <p:txBody>
          <a:bodyPr/>
          <a:lstStyle/>
          <a:p>
            <a:pPr>
              <a:defRPr lang="zh-CN"/>
            </a:pPr>
            <a:r>
              <a:rPr lang="zh-CN"/>
              <a:t>逐渐精通</a:t>
            </a:r>
          </a:p>
        </p:txBody>
      </p:sp>
      <p:sp>
        <p:nvSpPr>
          <p:cNvPr id="17" name="AutoShape 10"/>
          <p:cNvSpPr>
            <a:spLocks noChangeArrowheads="1"/>
          </p:cNvSpPr>
          <p:nvPr>
            <p:custDataLst>
              <p:tags r:id="rId9"/>
            </p:custDataLst>
          </p:nvPr>
        </p:nvSpPr>
        <p:spPr bwMode="invGray">
          <a:xfrm>
            <a:off x="4191000" y="3276600"/>
            <a:ext cx="1753651" cy="1222157"/>
          </a:xfrm>
          <a:prstGeom prst="round2DiagRect">
            <a:avLst/>
          </a:prstGeom>
          <a:solidFill>
            <a:schemeClr val="bg1"/>
          </a:solidFill>
          <a:ln w="12700">
            <a:solidFill>
              <a:schemeClr val="tx2"/>
            </a:solidFill>
            <a:round/>
            <a:headEnd/>
            <a:tailEnd/>
          </a:ln>
          <a:effectLst>
            <a:outerShdw blurRad="50800" dist="38100" dir="2700000" algn="tl" rotWithShape="0">
              <a:prstClr val="black">
                <a:alpha val="40000"/>
              </a:prstClr>
            </a:outerShdw>
          </a:effectLst>
        </p:spPr>
        <p:txBody>
          <a:bodyPr wrap="square" lIns="45720" rIns="45720" anchor="ctr">
            <a:noAutofit/>
          </a:bodyPr>
          <a:lstStyle/>
          <a:p>
            <a:pPr algn="ctr">
              <a:defRPr lang="zh-CN"/>
            </a:pPr>
            <a:r>
              <a:rPr sz="2000" lang="zh-CN">
                <a:latin typeface="Segoe Semibold" pitchFamily="34" charset="0"/>
              </a:rPr>
              <a:t>开始熟悉</a:t>
            </a:r>
            <a:endParaRPr sz="2000" lang="zh-CN"/>
          </a:p>
        </p:txBody>
      </p:sp>
      <p:sp>
        <p:nvSpPr>
          <p:cNvPr id="11" name="Freeform 15"/>
          <p:cNvSpPr>
            <a:spLocks/>
          </p:cNvSpPr>
          <p:nvPr>
            <p:custDataLst>
              <p:tags r:id="rId10"/>
            </p:custDataLst>
          </p:nvPr>
        </p:nvSpPr>
        <p:spPr bwMode="auto">
          <a:xfrm rot="21240482">
            <a:off x="2519412" y="1676400"/>
            <a:ext cx="3728988" cy="2313711"/>
          </a:xfrm>
          <a:custGeom>
            <a:avLst/>
            <a:gdLst/>
            <a:ahLst/>
            <a:cxnLst>
              <a:cxn ang="0">
                <a:pos x="0" y="1390"/>
              </a:cxn>
              <a:cxn ang="0">
                <a:pos x="1529" y="158"/>
              </a:cxn>
              <a:cxn ang="0">
                <a:pos x="1529" y="0"/>
              </a:cxn>
              <a:cxn ang="0">
                <a:pos x="2030" y="360"/>
              </a:cxn>
              <a:cxn ang="0">
                <a:pos x="1523" y="714"/>
              </a:cxn>
              <a:cxn ang="0">
                <a:pos x="1520" y="543"/>
              </a:cxn>
              <a:cxn ang="0">
                <a:pos x="0" y="1390"/>
              </a:cxn>
            </a:cxnLst>
            <a:rect l="0" t="0" r="r" b="b"/>
            <a:pathLst>
              <a:path w="2030" h="1390">
                <a:moveTo>
                  <a:pt x="0" y="1390"/>
                </a:moveTo>
                <a:cubicBezTo>
                  <a:pt x="131" y="796"/>
                  <a:pt x="676" y="220"/>
                  <a:pt x="1529" y="158"/>
                </a:cubicBezTo>
                <a:lnTo>
                  <a:pt x="1529" y="0"/>
                </a:lnTo>
                <a:lnTo>
                  <a:pt x="2030" y="360"/>
                </a:lnTo>
                <a:lnTo>
                  <a:pt x="1523" y="714"/>
                </a:lnTo>
                <a:lnTo>
                  <a:pt x="1520" y="543"/>
                </a:lnTo>
                <a:cubicBezTo>
                  <a:pt x="803" y="447"/>
                  <a:pt x="109" y="1123"/>
                  <a:pt x="0" y="1390"/>
                </a:cubicBezTo>
                <a:close/>
              </a:path>
            </a:pathLst>
          </a:custGeom>
          <a:gradFill rotWithShape="1">
            <a:gsLst>
              <a:gs pos="0">
                <a:schemeClr val="accent5"/>
              </a:gs>
              <a:gs pos="100000">
                <a:schemeClr val="accent4"/>
              </a:gs>
            </a:gsLst>
            <a:lin ang="18900000" scaled="1"/>
          </a:gradFill>
          <a:ln w="3175" cap="flat" cmpd="sng">
            <a:noFill/>
            <a:prstDash val="solid"/>
            <a:round/>
            <a:headEnd/>
            <a:tailEnd/>
          </a:ln>
          <a:effectLst/>
        </p:spPr>
        <p:txBody>
          <a:bodyPr wrap="none" anchor="ctr">
            <a:noAutofit/>
          </a:bodyPr>
          <a:lstStyle/>
          <a:p>
            <a:pPr>
              <a:defRPr lang="zh-CN"/>
            </a:pPr>
            <a:endParaRPr lang="zh-CN"/>
          </a:p>
        </p:txBody>
      </p:sp>
    </p:spTree>
    <p:custDataLst>
      <p:tags r:id="rId1"/>
    </p:custData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9762" name="Rectangle 2"/>
          <p:cNvSpPr>
            <a:spLocks noGrp="1" noChangeArrowheads="1"/>
          </p:cNvSpPr>
          <p:nvPr>
            <p:ph type="title"/>
            <p:custDataLst>
              <p:tags r:id="rId2"/>
            </p:custDataLst>
          </p:nvPr>
        </p:nvSpPr>
        <p:spPr>
          <a:xfrm>
            <a:off x="841249" y="304800"/>
            <a:ext cx="7921752" cy="1143000"/>
          </a:xfrm>
        </p:spPr>
        <p:txBody>
          <a:bodyPr/>
          <a:lstStyle/>
          <a:p>
            <a:pPr>
              <a:defRPr lang="zh-CN"/>
            </a:pPr>
            <a:r>
              <a:rPr lang="zh-CN"/>
              <a:t>把工作做到最好</a:t>
            </a:r>
          </a:p>
        </p:txBody>
      </p:sp>
      <p:sp>
        <p:nvSpPr>
          <p:cNvPr id="629763" name="Rectangle 3"/>
          <p:cNvSpPr>
            <a:spLocks noGrp="1" noChangeArrowheads="1"/>
          </p:cNvSpPr>
          <p:nvPr>
            <p:ph type="body" sz="half" idx="2"/>
            <p:custDataLst>
              <p:tags r:id="rId3"/>
            </p:custDataLst>
          </p:nvPr>
        </p:nvSpPr>
        <p:spPr>
          <a:xfrm>
            <a:off x="4800600" y="2098675"/>
            <a:ext cx="4129087" cy="4149725"/>
          </a:xfrm>
        </p:spPr>
        <p:txBody>
          <a:bodyPr>
            <a:normAutofit/>
          </a:bodyPr>
          <a:lstStyle/>
          <a:p>
            <a:r>
              <a:rPr lang="zh-CN"/>
              <a:t>家庭办公</a:t>
            </a:r>
          </a:p>
          <a:p>
            <a:r>
              <a:rPr lang="zh-CN"/>
              <a:t>公司外办公</a:t>
            </a:r>
          </a:p>
          <a:p>
            <a:r>
              <a:rPr lang="zh-CN"/>
              <a:t>技术要求</a:t>
            </a:r>
          </a:p>
        </p:txBody>
      </p:sp>
      <p:pic>
        <p:nvPicPr>
          <p:cNvPr id="4" name="Content Placeholder 3"/>
          <p:cNvPicPr>
            <a:picLocks noGrp="1" noChangeAspect="1"/>
          </p:cNvPicPr>
          <p:nvPr>
            <p:ph sz="half" idx="1"/>
          </p:nvPr>
        </p:nvPicPr>
        <p:blipFill rotWithShape="1">
          <a:blip r:embed="rId6" cstate="email">
            <a:extLst>
              <a:ext uri="{28A0092B-C50C-407E-A947-70E740481C1C}">
                <a14:useLocalDpi xmlns:a14="http://schemas.microsoft.com/office/drawing/2010/main"/>
              </a:ext>
            </a:extLst>
          </a:blip>
          <a:srcRect b="-455"/>
          <a:stretch/>
        </p:blipFill>
        <p:spPr>
          <a:xfrm>
            <a:off x="914399" y="1447800"/>
            <a:ext cx="3657601" cy="4953000"/>
          </a:xfrm>
          <a:prstGeom prst="rect">
            <a:avLst/>
          </a:prstGeom>
          <a:ln>
            <a:noFill/>
          </a:ln>
          <a:effectLst>
            <a:softEdge rad="112500"/>
          </a:effectLst>
        </p:spPr>
      </p:pic>
    </p:spTree>
    <p:custDataLst>
      <p:tags r:id="rId1"/>
    </p:custData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838200" y="304800"/>
            <a:ext cx="4267200" cy="1143000"/>
          </a:xfrm>
        </p:spPr>
        <p:txBody>
          <a:bodyPr/>
          <a:lstStyle/>
          <a:p>
            <a:r>
              <a:rPr lang="zh-CN"/>
              <a:t>案例研究</a:t>
            </a:r>
            <a:endParaRPr lang="zh-CN"/>
          </a:p>
        </p:txBody>
      </p:sp>
      <p:sp>
        <p:nvSpPr>
          <p:cNvPr id="3" name="Content Placeholder 2"/>
          <p:cNvSpPr>
            <a:spLocks noGrp="1"/>
          </p:cNvSpPr>
          <p:nvPr>
            <p:ph idx="1"/>
            <p:custDataLst>
              <p:tags r:id="rId3"/>
            </p:custDataLst>
          </p:nvPr>
        </p:nvSpPr>
        <p:spPr>
          <a:xfrm>
            <a:off x="838200" y="1524000"/>
            <a:ext cx="4267200" cy="4297363"/>
          </a:xfrm>
        </p:spPr>
        <p:txBody>
          <a:bodyPr/>
          <a:lstStyle/>
          <a:p>
            <a:r>
              <a:rPr lang="zh-CN"/>
              <a:t>Jeremy</a:t>
            </a:r>
          </a:p>
          <a:p>
            <a:pPr lvl="1"/>
            <a:r>
              <a:rPr lang="zh-CN"/>
              <a:t>他的第一天</a:t>
            </a:r>
          </a:p>
          <a:p>
            <a:pPr lvl="1"/>
            <a:r>
              <a:rPr lang="zh-CN"/>
              <a:t>所犯的错误</a:t>
            </a:r>
          </a:p>
          <a:p>
            <a:pPr lvl="1"/>
            <a:r>
              <a:rPr lang="zh-CN"/>
              <a:t>获得的成功</a:t>
            </a:r>
          </a:p>
          <a:p>
            <a:pPr lvl="1"/>
            <a:r>
              <a:rPr lang="zh-CN"/>
              <a:t>故事的寓意</a:t>
            </a:r>
            <a:endParaRPr lang="zh-CN"/>
          </a:p>
        </p:txBody>
      </p:sp>
      <p:pic>
        <p:nvPicPr>
          <p:cNvPr id="4" name="Picture 3"/>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316144" y="0"/>
            <a:ext cx="3827856" cy="6858000"/>
          </a:xfrm>
          <a:prstGeom prst="rect">
            <a:avLst/>
          </a:prstGeom>
        </p:spPr>
      </p:pic>
    </p:spTree>
    <p:custDataLst>
      <p:tags r:id="rId1"/>
    </p:custDataLst>
  </p:cSld>
  <p:clrMapOvr>
    <a:masterClrMapping/>
  </p:clrMapOvr>
  <p:transition spd="slow">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a:xfrm>
            <a:off x="838200" y="304800"/>
            <a:ext cx="4267200" cy="1143000"/>
          </a:xfrm>
        </p:spPr>
        <p:txBody>
          <a:bodyPr/>
          <a:lstStyle/>
          <a:p>
            <a:r>
              <a:rPr lang="zh-CN"/>
              <a:t>讨论</a:t>
            </a:r>
            <a:endParaRPr lang="zh-CN"/>
          </a:p>
        </p:txBody>
      </p:sp>
      <p:sp>
        <p:nvSpPr>
          <p:cNvPr id="3" name="Content Placeholder 2"/>
          <p:cNvSpPr>
            <a:spLocks noGrp="1"/>
          </p:cNvSpPr>
          <p:nvPr>
            <p:ph idx="1"/>
            <p:custDataLst>
              <p:tags r:id="rId3"/>
            </p:custDataLst>
          </p:nvPr>
        </p:nvSpPr>
        <p:spPr>
          <a:xfrm>
            <a:off x="838200" y="1524000"/>
            <a:ext cx="4191000" cy="4297363"/>
          </a:xfrm>
        </p:spPr>
        <p:txBody>
          <a:bodyPr/>
          <a:lstStyle/>
          <a:p>
            <a:r>
              <a:rPr lang="zh-CN"/>
              <a:t>我们可以从 Jeremy 身上学到什么</a:t>
            </a:r>
          </a:p>
          <a:p>
            <a:r>
              <a:rPr lang="zh-CN"/>
              <a:t>最佳做法</a:t>
            </a:r>
          </a:p>
          <a:p>
            <a:r>
              <a:rPr lang="zh-CN"/>
              <a:t>必备知识 </a:t>
            </a:r>
            <a:endParaRPr lang="zh-CN"/>
          </a:p>
        </p:txBody>
      </p:sp>
      <p:pic>
        <p:nvPicPr>
          <p:cNvPr id="4" name="Picture 3"/>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316144" y="0"/>
            <a:ext cx="3827856" cy="6858000"/>
          </a:xfrm>
          <a:prstGeom prst="rect">
            <a:avLst/>
          </a:prstGeom>
        </p:spPr>
      </p:pic>
    </p:spTree>
    <p:custDataLst>
      <p:tags r:id="rId1"/>
    </p:custDataLst>
  </p:cSld>
  <p:clrMapOvr>
    <a:masterClrMapping/>
  </p:clrMapOvr>
  <p:transition spd="slow">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zh-CN"/>
              <a:t>摘要</a:t>
            </a:r>
            <a:endParaRPr lang="zh-CN"/>
          </a:p>
        </p:txBody>
      </p:sp>
      <p:sp>
        <p:nvSpPr>
          <p:cNvPr id="3" name="Content Placeholder 2"/>
          <p:cNvSpPr>
            <a:spLocks noGrp="1"/>
          </p:cNvSpPr>
          <p:nvPr>
            <p:ph idx="1"/>
            <p:custDataLst>
              <p:tags r:id="rId3"/>
            </p:custDataLst>
          </p:nvPr>
        </p:nvSpPr>
        <p:spPr/>
        <p:txBody>
          <a:bodyPr>
            <a:normAutofit/>
          </a:bodyPr>
          <a:lstStyle/>
          <a:p>
            <a:r>
              <a:rPr lang="zh-CN"/>
              <a:t>定义您的挑战</a:t>
            </a:r>
          </a:p>
          <a:p>
            <a:pPr lvl="1"/>
            <a:r>
              <a:rPr lang="zh-CN"/>
              <a:t>技术以及个人方面</a:t>
            </a:r>
          </a:p>
          <a:p>
            <a:r>
              <a:rPr lang="zh-CN"/>
              <a:t>设置实际期望</a:t>
            </a:r>
          </a:p>
          <a:p>
            <a:pPr lvl="1"/>
            <a:r>
              <a:rPr lang="zh-CN"/>
              <a:t>罗马不是一日可以建成的</a:t>
            </a:r>
          </a:p>
          <a:p>
            <a:r>
              <a:rPr lang="zh-CN"/>
              <a:t>跟踪您的目标</a:t>
            </a:r>
          </a:p>
          <a:p>
            <a:pPr lvl="1"/>
            <a:r>
              <a:rPr lang="zh-CN"/>
              <a:t>指导计划</a:t>
            </a:r>
          </a:p>
        </p:txBody>
      </p:sp>
    </p:spTree>
    <p:custDataLst>
      <p:tags r:id="rId1"/>
    </p:custData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1000"/>
                                        <p:tgtEl>
                                          <p:spTgt spid="3">
                                            <p:txEl>
                                              <p:pRg st="5" end="5"/>
                                            </p:txEl>
                                          </p:spTgt>
                                        </p:tgtEl>
                                      </p:cBhvr>
                                    </p:animEffect>
                                    <p:anim calcmode="lin" valueType="num">
                                      <p:cBhvr>
                                        <p:cTn id="3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8498" name="Rectangle 2"/>
          <p:cNvSpPr>
            <a:spLocks noGrp="1" noChangeArrowheads="1"/>
          </p:cNvSpPr>
          <p:nvPr>
            <p:ph type="title"/>
            <p:custDataLst>
              <p:tags r:id="rId2"/>
            </p:custDataLst>
          </p:nvPr>
        </p:nvSpPr>
        <p:spPr/>
        <p:txBody>
          <a:bodyPr/>
          <a:lstStyle/>
          <a:p>
            <a:pPr>
              <a:defRPr lang="zh-CN"/>
            </a:pPr>
            <a:r>
              <a:rPr lang="zh-CN"/>
              <a:t>资源</a:t>
            </a:r>
          </a:p>
        </p:txBody>
      </p:sp>
      <p:sp>
        <p:nvSpPr>
          <p:cNvPr id="618499" name="Rectangle 3"/>
          <p:cNvSpPr>
            <a:spLocks noGrp="1" noChangeArrowheads="1"/>
          </p:cNvSpPr>
          <p:nvPr>
            <p:ph type="body" idx="1"/>
            <p:custDataLst>
              <p:tags r:id="rId3"/>
            </p:custDataLst>
          </p:nvPr>
        </p:nvSpPr>
        <p:spPr/>
        <p:txBody>
          <a:bodyPr>
            <a:normAutofit lnSpcReduction="10000"/>
          </a:bodyPr>
          <a:lstStyle/>
          <a:p>
            <a:pPr>
              <a:defRPr lang="zh-CN"/>
            </a:pPr>
            <a:r>
              <a:rPr lang="zh-CN"/>
              <a:t>&lt;此处显示 Intranet 网站文字&gt;</a:t>
            </a:r>
            <a:br/>
            <a:r>
              <a:rPr u="sng" lang="zh-CN">
                <a:solidFill>
                  <a:schemeClr val="tx2"/>
                </a:solidFill>
              </a:rPr>
              <a:t>&lt;此处显示超链接&gt;</a:t>
            </a:r>
            <a:endParaRPr u="sng" lang="zh-CN"/>
          </a:p>
          <a:p>
            <a:pPr>
              <a:defRPr lang="zh-CN"/>
            </a:pPr>
            <a:endParaRPr lang="zh-CN"/>
          </a:p>
          <a:p>
            <a:pPr>
              <a:defRPr lang="zh-CN"/>
            </a:pPr>
            <a:r>
              <a:rPr lang="zh-CN"/>
              <a:t>&lt;此处显示附加阅读材料&gt;</a:t>
            </a:r>
            <a:br/>
            <a:r>
              <a:rPr u="sng" lang="zh-CN">
                <a:solidFill>
                  <a:schemeClr val="tx2"/>
                </a:solidFill>
              </a:rPr>
              <a:t>&lt;此处显示超链接&gt;</a:t>
            </a:r>
            <a:endParaRPr lang="zh-CN"/>
          </a:p>
          <a:p>
            <a:pPr>
              <a:buFontTx/>
              <a:buNone/>
              <a:defRPr lang="zh-CN"/>
            </a:pPr>
            <a:endParaRPr lang="zh-CN"/>
          </a:p>
          <a:p>
            <a:pPr>
              <a:defRPr lang="zh-CN"/>
            </a:pPr>
            <a:r>
              <a:rPr lang="zh-CN"/>
              <a:t>此幻灯片平台和相关资源:</a:t>
            </a:r>
            <a:br/>
            <a:r>
              <a:rPr u="sng" lang="zh-CN">
                <a:solidFill>
                  <a:schemeClr val="tx2"/>
                </a:solidFill>
              </a:rPr>
              <a:t>&lt;此处显示超链接&gt;</a:t>
            </a:r>
          </a:p>
        </p:txBody>
      </p:sp>
    </p:spTree>
    <p:custDataLst>
      <p:tags r:id="rId1"/>
    </p:custData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custDataLst>
              <p:tags r:id="rId2"/>
            </p:custDataLst>
          </p:nvPr>
        </p:nvSpPr>
        <p:spPr/>
        <p:txBody>
          <a:bodyPr>
            <a:normAutofit/>
          </a:bodyPr>
          <a:lstStyle/>
          <a:p>
            <a:pPr>
              <a:defRPr lang="zh-CN"/>
            </a:pPr>
            <a:r>
              <a:rPr lang="zh-CN"/>
              <a:t>问题?</a:t>
            </a:r>
          </a:p>
        </p:txBody>
      </p:sp>
    </p:spTree>
    <p:custDataLst>
      <p:tags r:id="rId1"/>
    </p:custData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2594" name="Rectangle 2"/>
          <p:cNvSpPr>
            <a:spLocks noGrp="1" noChangeArrowheads="1"/>
          </p:cNvSpPr>
          <p:nvPr>
            <p:ph type="title"/>
            <p:custDataLst>
              <p:tags r:id="rId2"/>
            </p:custDataLst>
          </p:nvPr>
        </p:nvSpPr>
        <p:spPr/>
        <p:txBody>
          <a:bodyPr/>
          <a:lstStyle/>
          <a:p>
            <a:pPr>
              <a:defRPr lang="zh-CN"/>
            </a:pPr>
            <a:r>
              <a:rPr lang="zh-CN"/>
              <a:t>附录</a:t>
            </a:r>
          </a:p>
        </p:txBody>
      </p:sp>
    </p:spTree>
    <p:custDataLst>
      <p:tags r:id="rId1"/>
    </p:custDataLst>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yI2DOt6RzRcU51QxdhNewL"/>
</p:tagLst>
</file>

<file path=ppt/tags/tag2.xml><?xml version="1.0" encoding="utf-8"?>
<p:tagLst xmlns:a="http://schemas.openxmlformats.org/drawingml/2006/main" xmlns:r="http://schemas.openxmlformats.org/officeDocument/2006/relationships" xmlns:p="http://schemas.openxmlformats.org/presentationml/2006/main">
  <p:tag name="DVSHAPEID" val="HAGzTPKJNXuuOK4v20iPS7"/>
</p:tagLst>
</file>

<file path=ppt/tags/tag3.xml><?xml version="1.0" encoding="utf-8"?>
<p:tagLst xmlns:a="http://schemas.openxmlformats.org/drawingml/2006/main" xmlns:r="http://schemas.openxmlformats.org/officeDocument/2006/relationships" xmlns:p="http://schemas.openxmlformats.org/presentationml/2006/main">
  <p:tag name="DVSHAPEID" val="0uhWvCQomImT50qU5y4Znw"/>
</p:tagLst>
</file>

<file path=ppt/tags/tag4.xml><?xml version="1.0" encoding="utf-8"?>
<p:tagLst xmlns:a="http://schemas.openxmlformats.org/drawingml/2006/main" xmlns:r="http://schemas.openxmlformats.org/officeDocument/2006/relationships" xmlns:p="http://schemas.openxmlformats.org/presentationml/2006/main">
  <p:tag name="DVSECTIONID" val="QUq8QELArFIgadhH063fpq"/>
</p:tagLst>
</file>

<file path=ppt/tags/tag5.xml><?xml version="1.0" encoding="utf-8"?>
<p:tagLst xmlns:a="http://schemas.openxmlformats.org/drawingml/2006/main" xmlns:r="http://schemas.openxmlformats.org/officeDocument/2006/relationships" xmlns:p="http://schemas.openxmlformats.org/presentationml/2006/main">
  <p:tag name="DVSHAPEID" val="InkrlxYPS4jAzciXk8ToAM"/>
</p:tagLst>
</file>

<file path=ppt/tags/tag6.xml><?xml version="1.0" encoding="utf-8"?>
<p:tagLst xmlns:a="http://schemas.openxmlformats.org/drawingml/2006/main" xmlns:r="http://schemas.openxmlformats.org/officeDocument/2006/relationships" xmlns:p="http://schemas.openxmlformats.org/presentationml/2006/main">
  <p:tag name="DVSHAPEID" val="retnMj4SFfqbVIhVK0Rf83"/>
</p:tagLst>
</file>

<file path=ppt/tags/tag7.xml><?xml version="1.0" encoding="utf-8"?>
<p:tagLst xmlns:a="http://schemas.openxmlformats.org/drawingml/2006/main" xmlns:r="http://schemas.openxmlformats.org/officeDocument/2006/relationships" xmlns:p="http://schemas.openxmlformats.org/presentationml/2006/main">
  <p:tag name="DVSECTIONID" val="gLLkbNYfJYmMS8cGCr6Zqx"/>
</p:tagLst>
</file>

<file path=ppt/tags/tag8.xml><?xml version="1.0" encoding="utf-8"?>
<p:tagLst xmlns:a="http://schemas.openxmlformats.org/drawingml/2006/main" xmlns:r="http://schemas.openxmlformats.org/officeDocument/2006/relationships" xmlns:p="http://schemas.openxmlformats.org/presentationml/2006/main">
  <p:tag name="DVSHAPEID" val="zvrdC8eV6YWWfpMhsRT8jq"/>
</p:tagLst>
</file>

<file path=ppt/tags/tag9.xml><?xml version="1.0" encoding="utf-8"?>
<p:tagLst xmlns:a="http://schemas.openxmlformats.org/drawingml/2006/main" xmlns:r="http://schemas.openxmlformats.org/officeDocument/2006/relationships" xmlns:p="http://schemas.openxmlformats.org/presentationml/2006/main">
  <p:tag name="DVSHAPEID" val="Q5rpkfSAY2XQl9CRvNvPMK"/>
</p:tagLst>
</file>

<file path=ppt/tags/tag10.xml><?xml version="1.0" encoding="utf-8"?>
<p:tagLst xmlns:a="http://schemas.openxmlformats.org/drawingml/2006/main" xmlns:r="http://schemas.openxmlformats.org/officeDocument/2006/relationships" xmlns:p="http://schemas.openxmlformats.org/presentationml/2006/main">
  <p:tag name="DVSECTIONID" val="FpChuQ9mrn7ncHkUb4wJDg"/>
</p:tagLst>
</file>

<file path=ppt/tags/tag11.xml><?xml version="1.0" encoding="utf-8"?>
<p:tagLst xmlns:a="http://schemas.openxmlformats.org/drawingml/2006/main" xmlns:r="http://schemas.openxmlformats.org/officeDocument/2006/relationships" xmlns:p="http://schemas.openxmlformats.org/presentationml/2006/main">
  <p:tag name="DVSHAPEID" val="gLAHFkz1Wny4DLE3ZEH9AS"/>
</p:tagLst>
</file>

<file path=ppt/tags/tag12.xml><?xml version="1.0" encoding="utf-8"?>
<p:tagLst xmlns:a="http://schemas.openxmlformats.org/drawingml/2006/main" xmlns:r="http://schemas.openxmlformats.org/officeDocument/2006/relationships" xmlns:p="http://schemas.openxmlformats.org/presentationml/2006/main">
  <p:tag name="DVSECTIONID" val="FpChuQ9mrn7ncHkUb4wJDg"/>
</p:tagLst>
</file>

<file path=ppt/tags/tag13.xml><?xml version="1.0" encoding="utf-8"?>
<p:tagLst xmlns:a="http://schemas.openxmlformats.org/drawingml/2006/main" xmlns:r="http://schemas.openxmlformats.org/officeDocument/2006/relationships" xmlns:p="http://schemas.openxmlformats.org/presentationml/2006/main">
  <p:tag name="DVSHAPEID" val="gLAHFkz1Wny4DLE3ZEH9AS"/>
</p:tagLst>
</file>

<file path=ppt/tags/tag14.xml><?xml version="1.0" encoding="utf-8"?>
<p:tagLst xmlns:a="http://schemas.openxmlformats.org/drawingml/2006/main" xmlns:r="http://schemas.openxmlformats.org/officeDocument/2006/relationships" xmlns:p="http://schemas.openxmlformats.org/presentationml/2006/main">
  <p:tag name="DVSHAPEID" val="ip2w5yLf7gRoIxhgGANLdN"/>
</p:tagLst>
</file>

<file path=ppt/tags/tag15.xml><?xml version="1.0" encoding="utf-8"?>
<p:tagLst xmlns:a="http://schemas.openxmlformats.org/drawingml/2006/main" xmlns:r="http://schemas.openxmlformats.org/officeDocument/2006/relationships" xmlns:p="http://schemas.openxmlformats.org/presentationml/2006/main">
  <p:tag name="DVSECTIONID" val="7wNinuYvMzfZ5U1vBqhNhA"/>
</p:tagLst>
</file>

<file path=ppt/tags/tag16.xml><?xml version="1.0" encoding="utf-8"?>
<p:tagLst xmlns:a="http://schemas.openxmlformats.org/drawingml/2006/main" xmlns:r="http://schemas.openxmlformats.org/officeDocument/2006/relationships" xmlns:p="http://schemas.openxmlformats.org/presentationml/2006/main">
  <p:tag name="DVSHAPEID" val="397Sh4Wf3q9VkhYZEnvozL"/>
</p:tagLst>
</file>

<file path=ppt/tags/tag17.xml><?xml version="1.0" encoding="utf-8"?>
<p:tagLst xmlns:a="http://schemas.openxmlformats.org/drawingml/2006/main" xmlns:r="http://schemas.openxmlformats.org/officeDocument/2006/relationships" xmlns:p="http://schemas.openxmlformats.org/presentationml/2006/main">
  <p:tag name="DVSHAPEID" val="b7YHL0AN4yxWP6rbpeJiil"/>
</p:tagLst>
</file>

<file path=ppt/tags/tag18.xml><?xml version="1.0" encoding="utf-8"?>
<p:tagLst xmlns:a="http://schemas.openxmlformats.org/drawingml/2006/main" xmlns:r="http://schemas.openxmlformats.org/officeDocument/2006/relationships" xmlns:p="http://schemas.openxmlformats.org/presentationml/2006/main">
  <p:tag name="DVSHAPEID" val="V8QIQoYhKAdhY0TAjVFglB"/>
</p:tagLst>
</file>

<file path=ppt/tags/tag19.xml><?xml version="1.0" encoding="utf-8"?>
<p:tagLst xmlns:a="http://schemas.openxmlformats.org/drawingml/2006/main" xmlns:r="http://schemas.openxmlformats.org/officeDocument/2006/relationships" xmlns:p="http://schemas.openxmlformats.org/presentationml/2006/main">
  <p:tag name="DVSHAPEID" val="onsRxtYgFhsQbQR2acPMNW"/>
</p:tagLst>
</file>

<file path=ppt/tags/tag20.xml><?xml version="1.0" encoding="utf-8"?>
<p:tagLst xmlns:a="http://schemas.openxmlformats.org/drawingml/2006/main" xmlns:r="http://schemas.openxmlformats.org/officeDocument/2006/relationships" xmlns:p="http://schemas.openxmlformats.org/presentationml/2006/main">
  <p:tag name="DVSHAPEID" val="Ix8rhPVNC2ZkJsgYQvjtVW"/>
</p:tagLst>
</file>

<file path=ppt/tags/tag21.xml><?xml version="1.0" encoding="utf-8"?>
<p:tagLst xmlns:a="http://schemas.openxmlformats.org/drawingml/2006/main" xmlns:r="http://schemas.openxmlformats.org/officeDocument/2006/relationships" xmlns:p="http://schemas.openxmlformats.org/presentationml/2006/main">
  <p:tag name="DVSHAPEID" val="O8O3IgLtryNrFUJ6b9lREq"/>
</p:tagLst>
</file>

<file path=ppt/tags/tag22.xml><?xml version="1.0" encoding="utf-8"?>
<p:tagLst xmlns:a="http://schemas.openxmlformats.org/drawingml/2006/main" xmlns:r="http://schemas.openxmlformats.org/officeDocument/2006/relationships" xmlns:p="http://schemas.openxmlformats.org/presentationml/2006/main">
  <p:tag name="DVSHAPEID" val="xiNleKja73hohXWjuz775t"/>
</p:tagLst>
</file>

<file path=ppt/tags/tag23.xml><?xml version="1.0" encoding="utf-8"?>
<p:tagLst xmlns:a="http://schemas.openxmlformats.org/drawingml/2006/main" xmlns:r="http://schemas.openxmlformats.org/officeDocument/2006/relationships" xmlns:p="http://schemas.openxmlformats.org/presentationml/2006/main">
  <p:tag name="DVSHAPEID" val="pSbIsX2HQuOqjOBqXA0jcY"/>
</p:tagLst>
</file>

<file path=ppt/tags/tag24.xml><?xml version="1.0" encoding="utf-8"?>
<p:tagLst xmlns:a="http://schemas.openxmlformats.org/drawingml/2006/main" xmlns:r="http://schemas.openxmlformats.org/officeDocument/2006/relationships" xmlns:p="http://schemas.openxmlformats.org/presentationml/2006/main">
  <p:tag name="DVSHAPEID" val="QQ6pMcljtk1MJ0De6E19Bq"/>
</p:tagLst>
</file>

<file path=ppt/tags/tag25.xml><?xml version="1.0" encoding="utf-8"?>
<p:tagLst xmlns:a="http://schemas.openxmlformats.org/drawingml/2006/main" xmlns:r="http://schemas.openxmlformats.org/officeDocument/2006/relationships" xmlns:p="http://schemas.openxmlformats.org/presentationml/2006/main">
  <p:tag name="DVSECTIONID" val="HsVeI2TwAzQM9S4tQjLvMM"/>
</p:tagLst>
</file>

<file path=ppt/tags/tag26.xml><?xml version="1.0" encoding="utf-8"?>
<p:tagLst xmlns:a="http://schemas.openxmlformats.org/drawingml/2006/main" xmlns:r="http://schemas.openxmlformats.org/officeDocument/2006/relationships" xmlns:p="http://schemas.openxmlformats.org/presentationml/2006/main">
  <p:tag name="DVSHAPEID" val="ulJFhM9s1uk4SUavhm7qdN"/>
</p:tagLst>
</file>

<file path=ppt/tags/tag27.xml><?xml version="1.0" encoding="utf-8"?>
<p:tagLst xmlns:a="http://schemas.openxmlformats.org/drawingml/2006/main" xmlns:r="http://schemas.openxmlformats.org/officeDocument/2006/relationships" xmlns:p="http://schemas.openxmlformats.org/presentationml/2006/main">
  <p:tag name="DVSHAPEID" val="zRE8H4Cw6MhrnQZNFfxntk"/>
</p:tagLst>
</file>

<file path=ppt/tags/tag28.xml><?xml version="1.0" encoding="utf-8"?>
<p:tagLst xmlns:a="http://schemas.openxmlformats.org/drawingml/2006/main" xmlns:r="http://schemas.openxmlformats.org/officeDocument/2006/relationships" xmlns:p="http://schemas.openxmlformats.org/presentationml/2006/main">
  <p:tag name="DVSECTIONID" val="CdIAG7WhWjupCZ4n8F2Kse"/>
</p:tagLst>
</file>

<file path=ppt/tags/tag29.xml><?xml version="1.0" encoding="utf-8"?>
<p:tagLst xmlns:a="http://schemas.openxmlformats.org/drawingml/2006/main" xmlns:r="http://schemas.openxmlformats.org/officeDocument/2006/relationships" xmlns:p="http://schemas.openxmlformats.org/presentationml/2006/main">
  <p:tag name="DVSHAPEID" val="7C7AXHsIfcZM0GIL5sI0jk"/>
</p:tagLst>
</file>

<file path=ppt/tags/tag30.xml><?xml version="1.0" encoding="utf-8"?>
<p:tagLst xmlns:a="http://schemas.openxmlformats.org/drawingml/2006/main" xmlns:r="http://schemas.openxmlformats.org/officeDocument/2006/relationships" xmlns:p="http://schemas.openxmlformats.org/presentationml/2006/main">
  <p:tag name="DVSHAPEID" val="Nt3NLyN5bG9MX84Ywq40Qo"/>
</p:tagLst>
</file>

<file path=ppt/tags/tag31.xml><?xml version="1.0" encoding="utf-8"?>
<p:tagLst xmlns:a="http://schemas.openxmlformats.org/drawingml/2006/main" xmlns:r="http://schemas.openxmlformats.org/officeDocument/2006/relationships" xmlns:p="http://schemas.openxmlformats.org/presentationml/2006/main">
  <p:tag name="DVSECTIONID" val="bORDfvhHahmpDFmvtYCcVK"/>
</p:tagLst>
</file>

<file path=ppt/tags/tag32.xml><?xml version="1.0" encoding="utf-8"?>
<p:tagLst xmlns:a="http://schemas.openxmlformats.org/drawingml/2006/main" xmlns:r="http://schemas.openxmlformats.org/officeDocument/2006/relationships" xmlns:p="http://schemas.openxmlformats.org/presentationml/2006/main">
  <p:tag name="DVSHAPEID" val="yODdiYQyEGY8EmMcNZ3vZT"/>
</p:tagLst>
</file>

<file path=ppt/tags/tag33.xml><?xml version="1.0" encoding="utf-8"?>
<p:tagLst xmlns:a="http://schemas.openxmlformats.org/drawingml/2006/main" xmlns:r="http://schemas.openxmlformats.org/officeDocument/2006/relationships" xmlns:p="http://schemas.openxmlformats.org/presentationml/2006/main">
  <p:tag name="DVSHAPEID" val="Zp3DFAl6DuE5xCL7XTKqog"/>
</p:tagLst>
</file>

<file path=ppt/tags/tag34.xml><?xml version="1.0" encoding="utf-8"?>
<p:tagLst xmlns:a="http://schemas.openxmlformats.org/drawingml/2006/main" xmlns:r="http://schemas.openxmlformats.org/officeDocument/2006/relationships" xmlns:p="http://schemas.openxmlformats.org/presentationml/2006/main">
  <p:tag name="DVSECTIONID" val="Unk8vjtC9q0JAXtyxsX2O5"/>
</p:tagLst>
</file>

<file path=ppt/tags/tag35.xml><?xml version="1.0" encoding="utf-8"?>
<p:tagLst xmlns:a="http://schemas.openxmlformats.org/drawingml/2006/main" xmlns:r="http://schemas.openxmlformats.org/officeDocument/2006/relationships" xmlns:p="http://schemas.openxmlformats.org/presentationml/2006/main">
  <p:tag name="DVSHAPEID" val="Rcuf4iZwLgLEPe9Eifdx3u"/>
</p:tagLst>
</file>

<file path=ppt/tags/tag36.xml><?xml version="1.0" encoding="utf-8"?>
<p:tagLst xmlns:a="http://schemas.openxmlformats.org/drawingml/2006/main" xmlns:r="http://schemas.openxmlformats.org/officeDocument/2006/relationships" xmlns:p="http://schemas.openxmlformats.org/presentationml/2006/main">
  <p:tag name="DVSHAPEID" val="uzParF19LzvJyR9qw266In"/>
</p:tagLst>
</file>

<file path=ppt/tags/tag37.xml><?xml version="1.0" encoding="utf-8"?>
<p:tagLst xmlns:a="http://schemas.openxmlformats.org/drawingml/2006/main" xmlns:r="http://schemas.openxmlformats.org/officeDocument/2006/relationships" xmlns:p="http://schemas.openxmlformats.org/presentationml/2006/main">
  <p:tag name="DVSECTIONID" val="OOKFAmQ6LnTdkKqqzhwoax"/>
</p:tagLst>
</file>

<file path=ppt/tags/tag38.xml><?xml version="1.0" encoding="utf-8"?>
<p:tagLst xmlns:a="http://schemas.openxmlformats.org/drawingml/2006/main" xmlns:r="http://schemas.openxmlformats.org/officeDocument/2006/relationships" xmlns:p="http://schemas.openxmlformats.org/presentationml/2006/main">
  <p:tag name="DVSHAPEID" val="XuPQogmzKvTp1YV9ymQ2ZW"/>
</p:tagLst>
</file>

<file path=ppt/tags/tag39.xml><?xml version="1.0" encoding="utf-8"?>
<p:tagLst xmlns:a="http://schemas.openxmlformats.org/drawingml/2006/main" xmlns:r="http://schemas.openxmlformats.org/officeDocument/2006/relationships" xmlns:p="http://schemas.openxmlformats.org/presentationml/2006/main">
  <p:tag name="DVSHAPEID" val="S8Cm1higbyIl35Abad2Rjv"/>
</p:tagLst>
</file>

<file path=ppt/tags/tag40.xml><?xml version="1.0" encoding="utf-8"?>
<p:tagLst xmlns:a="http://schemas.openxmlformats.org/drawingml/2006/main" xmlns:r="http://schemas.openxmlformats.org/officeDocument/2006/relationships" xmlns:p="http://schemas.openxmlformats.org/presentationml/2006/main">
  <p:tag name="DVSECTIONID" val="ezdaKHeWyBnZyZ2cDqRSoa"/>
</p:tagLst>
</file>

<file path=ppt/tags/tag41.xml><?xml version="1.0" encoding="utf-8"?>
<p:tagLst xmlns:a="http://schemas.openxmlformats.org/drawingml/2006/main" xmlns:r="http://schemas.openxmlformats.org/officeDocument/2006/relationships" xmlns:p="http://schemas.openxmlformats.org/presentationml/2006/main">
  <p:tag name="DVSHAPEID" val="LRMR96J2MVd0CGe2e5htjk"/>
</p:tagLst>
</file>

<file path=ppt/tags/tag42.xml><?xml version="1.0" encoding="utf-8"?>
<p:tagLst xmlns:a="http://schemas.openxmlformats.org/drawingml/2006/main" xmlns:r="http://schemas.openxmlformats.org/officeDocument/2006/relationships" xmlns:p="http://schemas.openxmlformats.org/presentationml/2006/main">
  <p:tag name="DVSECTIONID" val="c48BxRTjzwKhAarpC8SPOi"/>
</p:tagLst>
</file>

<file path=ppt/tags/tag43.xml><?xml version="1.0" encoding="utf-8"?>
<p:tagLst xmlns:a="http://schemas.openxmlformats.org/drawingml/2006/main" xmlns:r="http://schemas.openxmlformats.org/officeDocument/2006/relationships" xmlns:p="http://schemas.openxmlformats.org/presentationml/2006/main">
  <p:tag name="DVSHAPEID" val="GFUQynbDZ7CnnKAa7cx9MM"/>
</p:tagLst>
</file>

<file path=ppt/theme/theme1.xml><?xml version="1.0" encoding="utf-8"?>
<a:theme xmlns:a="http://schemas.openxmlformats.org/drawingml/2006/main" name="Trai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700</Words>
  <Application>Microsoft Office PowerPoint</Application>
  <PresentationFormat>全屏显示(4:3)</PresentationFormat>
  <Paragraphs>139</Paragraphs>
  <Slides>19</Slides>
  <Notes>19</Notes>
  <HiddenSlides>0</HiddenSlides>
  <MMClips>0</MMClips>
  <ScaleCrop>false</ScaleCrop>
  <HeadingPairs>
    <vt:vector size="4" baseType="variant">
      <vt:variant>
        <vt:lpstr>主题</vt:lpstr>
      </vt:variant>
      <vt:variant>
        <vt:i4>1</vt:i4>
      </vt:variant>
      <vt:variant>
        <vt:lpstr>幻灯片标题</vt:lpstr>
      </vt:variant>
      <vt:variant>
        <vt:i4>19</vt:i4>
      </vt:variant>
    </vt:vector>
  </HeadingPairs>
  <TitlesOfParts>
    <vt:vector size="20" baseType="lpstr">
      <vt:lpstr>培训</vt:lpstr>
      <vt:lpstr>培训新员工</vt:lpstr>
      <vt:lpstr>新员工定位</vt:lpstr>
      <vt:lpstr>PowerPoint 演示文稿</vt:lpstr>
      <vt:lpstr>PowerPoint 演示文稿</vt:lpstr>
      <vt:lpstr>PowerPoint 演示文稿</vt:lpstr>
      <vt:lpstr>PowerPoint 演示文稿</vt:lpstr>
      <vt:lpstr>现况简介 </vt:lpstr>
      <vt:lpstr>学习目标</vt:lpstr>
      <vt:lpstr>新工作</vt:lpstr>
      <vt:lpstr>新工作</vt:lpstr>
      <vt:lpstr>所扮演的角色</vt:lpstr>
      <vt:lpstr>逐渐精通</vt:lpstr>
      <vt:lpstr>把工作做到最好</vt:lpstr>
      <vt:lpstr>案例研究</vt:lpstr>
      <vt:lpstr>讨论</vt:lpstr>
      <vt:lpstr>摘要</vt:lpstr>
      <vt:lpstr>资源</vt:lpstr>
      <vt:lpstr>问题?</vt:lpstr>
      <vt:lpstr>附录</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dcterms:created xsi:type="dcterms:W3CDTF">2009-10-23T01:01:43Z</dcterms:created>
  <dcterms:modified xsi:type="dcterms:W3CDTF">2009-12-18T00:07:29Z</dcterms:modified>
</cp:coreProperties>
</file>