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72" r:id="rId5"/>
    <p:sldId id="260" r:id="rId6"/>
    <p:sldId id="262" r:id="rId7"/>
    <p:sldId id="270" r:id="rId8"/>
    <p:sldId id="269" r:id="rId9"/>
  </p:sldIdLst>
  <p:sldSz cx="9144000" cy="6858000" type="screen4x3"/>
  <p:notesSz cx="6858000" cy="9144000"/>
  <p:defaultTextStyle>
    <a:lvl1pPr marL="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3344" autoAdjust="0"/>
    <p:restoredTop sz="93969" autoAdjust="0"/>
  </p:normalViewPr>
  <p:slideViewPr>
    <p:cSldViewPr>
      <p:cViewPr varScale="1">
        <p:scale>
          <a:sx n="59" d="100"/>
          <a:sy n="59" d="100"/>
        </p:scale>
        <p:origin x="-8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54D4857D-62A5-486B-9129-468003D7E020}" type="datetimeFigureOut">
              <a:rPr lang="zh-CN" smtClean="0"/>
              <a:pPr/>
              <a:t>2006-6-30</a:t>
            </a:fld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2EBE4566-6F3A-4CC1-BD6C-9C510D05F126}" type="slidenum">
              <a:rPr lang="zh-CN" smtClean="0"/>
              <a:pPr/>
              <a:t>‹#›</a:t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2D2EF2CE-B28C-4ED4-8FD0-48BB3F48846A}" type="datetimeFigureOut">
              <a:pPr/>
              <a:t>6/30/2006</a:t>
            </a:fld>
            <a:endParaRPr lang="zh-CN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zh-CN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61807874-5299-41B2-A37A-6AA3547857F4}" type="slidenum">
              <a:pPr/>
              <a:t>‹#›</a:t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1</a:t>
            </a:fld>
            <a:endParaRPr 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2</a:t>
            </a:fld>
            <a:endParaRPr 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3</a:t>
            </a:fld>
            <a:endParaRPr 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4</a:t>
            </a:fld>
            <a:endParaRPr 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5</a:t>
            </a:fld>
            <a:endParaRPr 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6</a:t>
            </a:fld>
            <a:endParaRPr 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7</a:t>
            </a:fld>
            <a:endParaRPr 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zh-CN" smtClean="0"/>
              <a:pPr/>
              <a:t>8</a:t>
            </a:fld>
            <a:endParaRPr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latinLnBrk="0">
              <a:buNone/>
              <a:defRPr sz="1400" lang="zh-CN"/>
            </a:lvl1pPr>
            <a:lvl2pPr marL="457200" indent="0" algn="ctr" latinLnBrk="0">
              <a:buNone/>
            </a:lvl2pPr>
            <a:lvl3pPr marL="914400" indent="0" algn="ctr" latinLnBrk="0">
              <a:buNone/>
            </a:lvl3pPr>
            <a:lvl4pPr marL="1371600" indent="0" algn="ctr" latinLnBrk="0">
              <a:buNone/>
            </a:lvl4pPr>
            <a:lvl5pPr marL="1828800" indent="0" algn="ctr" latinLnBrk="0">
              <a:buNone/>
            </a:lvl5pPr>
            <a:lvl6pPr marL="2286000" indent="0" algn="ctr" latinLnBrk="0">
              <a:buNone/>
            </a:lvl6pPr>
            <a:lvl7pPr marL="2743200" indent="0" algn="ctr" latinLnBrk="0">
              <a:buNone/>
            </a:lvl7pPr>
            <a:lvl8pPr marL="3200400" indent="0" algn="ctr" latinLnBrk="0">
              <a:buNone/>
            </a:lvl8pPr>
            <a:lvl9pPr marL="3657600" indent="0" algn="ctr" latinLnBrk="0">
              <a:buNone/>
            </a:lvl9pPr>
            <a:extLst/>
          </a:lstStyle>
          <a:p>
            <a:r>
              <a:rPr lang="zh-CN"/>
              <a:t>单击此处编辑母版副标题样式</a:t>
            </a:r>
            <a:endParaRPr lang="zh-CN"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zh-CN"/>
              <a:pPr algn="r"/>
              <a:t>6/30/2006</a:t>
            </a:fld>
            <a:endParaRPr lang="zh-CN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zh-CN"/>
              <a:pPr/>
              <a:t>‹#›</a:t>
            </a:fld>
            <a:endParaRPr lang="zh-CN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zh-CN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latinLnBrk="0">
              <a:lnSpc>
                <a:spcPct val="100000"/>
              </a:lnSpc>
              <a:defRPr kumimoji="0" sz="7200" b="1" u="none" strike="noStrike" kern="0" cap="none" spc="0" normalizeH="0" baseline="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zh-CN"/>
              <a:t>节目标题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zh-CN"/>
              <a:pPr algn="r"/>
              <a:t>6/30/2006</a:t>
            </a:fld>
            <a:endParaRPr lang="zh-CN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zh-CN"/>
              <a:pPr/>
              <a:t>‹#›</a:t>
            </a:fld>
            <a:endParaRPr lang="zh-CN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zh-CN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sz="1100" lang="zh-CN"/>
              <a:pPr algn="r"/>
              <a:t>6/30/2006</a:t>
            </a:fld>
            <a:endParaRPr lang="zh-CN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lang="zh-CN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sz="1200" lang="zh-CN"/>
              <a:pPr/>
              <a:t>‹#›</a:t>
            </a:fld>
            <a:endParaRPr lang="zh-CN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latinLnBrk="0">
              <a:defRPr kumimoji="0" sz="4800" b="1" u="none" strike="noStrike" kern="0" cap="none" spc="0" normalizeH="0" baseline="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lang="zh-CN"/>
              <a:t>单击此处添加节标题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简答题及其答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lang="zh-CN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zh-CN"/>
              <a:t>单击此处添加问题</a:t>
            </a:r>
            <a:endParaRPr lang="zh-CN"/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latinLnBrk="0">
              <a:buFontTx/>
              <a:buNone/>
              <a:defRPr kumimoji="0" sz="4800" b="1" u="none" strike="noStrike" kern="0" cap="none" spc="0" normalizeH="0" baseline="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zh-CN"/>
              <a:t>单击此处添加答案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详答题及其答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lang="zh-CN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zh-CN"/>
              <a:t>单击此处添加问题</a:t>
            </a:r>
            <a:endParaRPr lang="zh-CN"/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latinLnBrk="0">
              <a:buFontTx/>
              <a:buNone/>
              <a:defRPr kumimoji="0" sz="4800" b="1" u="none" strike="noStrike" kern="0" cap="none" spc="0" normalizeH="0" baseline="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zh-CN"/>
              <a:t>单击此处添加答案</a:t>
            </a:r>
            <a:endParaRPr lang="zh-CN"/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单击此处向答案添加详细信息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对错判断题(答案: 对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lang="zh-CN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zh-CN"/>
              <a:t>单击此处添加问题</a:t>
            </a:r>
            <a:endParaRPr lang="zh-CN"/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sz="7200" lang="zh-CN">
                <a:solidFill>
                  <a:schemeClr val="tx1">
                    <a:alpha val="40000"/>
                  </a:schemeClr>
                </a:solidFill>
              </a:rPr>
              <a:t>对</a:t>
            </a:r>
            <a:r>
              <a:rPr sz="7200" baseline="0" lang="zh-CN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sz="7200" lang="zh-CN">
                <a:solidFill>
                  <a:schemeClr val="tx1">
                    <a:alpha val="40000"/>
                  </a:schemeClr>
                </a:solidFill>
              </a:rPr>
              <a:t>还是错?</a:t>
            </a:r>
            <a:endParaRPr sz="7200" lang="zh-CN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sz="720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对</a:t>
            </a:r>
            <a:r>
              <a:rPr sz="7200" lang="zh-CN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还是错?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对错判断题(答案: 错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latinLnBrk="0">
              <a:defRPr lang="zh-CN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zh-CN"/>
              <a:t>单击此处添加问题</a:t>
            </a:r>
            <a:endParaRPr lang="zh-CN"/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sz="7200" lang="zh-CN">
                <a:solidFill>
                  <a:schemeClr val="tx1">
                    <a:alpha val="40000"/>
                  </a:schemeClr>
                </a:solidFill>
              </a:rPr>
              <a:t>对</a:t>
            </a:r>
            <a:r>
              <a:rPr sz="7200" baseline="0" lang="zh-CN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sz="7200" lang="zh-CN">
                <a:solidFill>
                  <a:schemeClr val="tx1">
                    <a:alpha val="40000"/>
                  </a:schemeClr>
                </a:solidFill>
              </a:rPr>
              <a:t>还是错?</a:t>
            </a:r>
            <a:endParaRPr sz="7200" lang="zh-CN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sz="7200" lang="zh-CN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对还是</a:t>
            </a:r>
            <a:r>
              <a:rPr sz="7200" lang="zh-CN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错</a:t>
            </a:r>
            <a:r>
              <a:rPr sz="7200" lang="zh-CN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选择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>
          <a:xfrm>
            <a:off x="685800" y="228600"/>
            <a:ext cx="7696200" cy="1371600"/>
          </a:xfrm>
        </p:spPr>
        <p:txBody>
          <a:bodyPr vert="horz"/>
          <a:lstStyle>
            <a:lvl1pPr algn="l" latinLnBrk="0">
              <a:defRPr baseline="0" lang="zh-CN"/>
            </a:lvl1pPr>
            <a:extLst/>
          </a:lstStyle>
          <a:p>
            <a:r>
              <a:rPr lang="zh-CN"/>
              <a:t>单击此处添加问题</a:t>
            </a:r>
            <a:endParaRPr lang="zh-CN"/>
          </a:p>
        </p:txBody>
      </p:sp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9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sp>
        <p:nvSpPr>
          <p:cNvPr id="10" name="Rectangle 10"/>
          <p:cNvSpPr txBox="1"/>
          <p:nvPr userDrawn="1"/>
        </p:nvSpPr>
        <p:spPr>
          <a:xfrm>
            <a:off x="457200" y="20574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zh-CN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A.</a:t>
            </a:r>
          </a:p>
        </p:txBody>
      </p:sp>
      <p:sp>
        <p:nvSpPr>
          <p:cNvPr id="15" name="Rectangle 13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48006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单击此处添加错误答案</a:t>
            </a:r>
            <a:endParaRPr lang="zh-CN"/>
          </a:p>
        </p:txBody>
      </p:sp>
      <p:sp>
        <p:nvSpPr>
          <p:cNvPr id="16" name="Rectangle 13"/>
          <p:cNvSpPr>
            <a:spLocks noGrp="1"/>
          </p:cNvSpPr>
          <p:nvPr>
            <p:ph type="body" sz="quarter" idx="18" hasCustomPrompt="1"/>
          </p:nvPr>
        </p:nvSpPr>
        <p:spPr>
          <a:xfrm>
            <a:off x="1143000" y="41148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单击此处添加错误答案</a:t>
            </a:r>
            <a:endParaRPr lang="zh-CN"/>
          </a:p>
        </p:txBody>
      </p:sp>
      <p:sp>
        <p:nvSpPr>
          <p:cNvPr id="17" name="Rectangle 13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34290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单击此处添加错误答案</a:t>
            </a:r>
            <a:endParaRPr lang="zh-CN"/>
          </a:p>
        </p:txBody>
      </p:sp>
      <p:sp>
        <p:nvSpPr>
          <p:cNvPr id="18" name="Rectangle 13"/>
          <p:cNvSpPr>
            <a:spLocks noGrp="1"/>
          </p:cNvSpPr>
          <p:nvPr>
            <p:ph type="body" sz="quarter" idx="20" hasCustomPrompt="1"/>
          </p:nvPr>
        </p:nvSpPr>
        <p:spPr>
          <a:xfrm>
            <a:off x="1143000" y="27432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单击此处添加错误答案</a:t>
            </a:r>
            <a:endParaRPr lang="zh-CN"/>
          </a:p>
        </p:txBody>
      </p:sp>
      <p:sp>
        <p:nvSpPr>
          <p:cNvPr id="19" name="Rectangle 13"/>
          <p:cNvSpPr>
            <a:spLocks noGrp="1"/>
          </p:cNvSpPr>
          <p:nvPr>
            <p:ph type="body" sz="quarter" idx="21" hasCustomPrompt="1"/>
          </p:nvPr>
        </p:nvSpPr>
        <p:spPr>
          <a:xfrm>
            <a:off x="1143000" y="2057400"/>
            <a:ext cx="7086600" cy="457200"/>
          </a:xfrm>
        </p:spPr>
        <p:txBody>
          <a:bodyPr rtlCol="0" anchor="ctr"/>
          <a:lstStyle>
            <a:lvl1pPr marL="0" indent="0" latinLnBrk="0">
              <a:buFontTx/>
              <a:buNone/>
              <a:defRPr baseline="0" lang="zh-CN"/>
            </a:lvl1pPr>
            <a:extLst/>
          </a:lstStyle>
          <a:p>
            <a:pPr lvl="0"/>
            <a:r>
              <a:rPr lang="zh-CN"/>
              <a:t>单击此处添加正确答案(然后重新排列选项)</a:t>
            </a:r>
            <a:endParaRPr lang="zh-CN"/>
          </a:p>
        </p:txBody>
      </p:sp>
      <p:sp>
        <p:nvSpPr>
          <p:cNvPr id="13" name="TextBox 12"/>
          <p:cNvSpPr txBox="1"/>
          <p:nvPr userDrawn="1"/>
        </p:nvSpPr>
        <p:spPr>
          <a:xfrm>
            <a:off x="457200" y="2707957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zh-CN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B.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57200" y="34290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zh-CN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C.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" y="41148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zh-CN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D.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457200" y="48006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sz="2000" b="1" lang="zh-CN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6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xit" presetSubtype="0" fill="hold" nodeType="click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连线匹配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zh-CN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单击此处添加项目 1</a:t>
            </a:r>
            <a:endParaRPr lang="zh-CN"/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单击此处添加项目 2</a:t>
            </a:r>
            <a:endParaRPr lang="zh-CN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单击此处添加项目 3</a:t>
            </a:r>
            <a:endParaRPr lang="zh-CN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单击此处添加项目 4</a:t>
            </a:r>
            <a:endParaRPr lang="zh-CN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单击此处添加项目 5</a:t>
            </a:r>
            <a:endParaRPr lang="zh-CN"/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latinLnBrk="0">
              <a:defRPr lang="zh-CN"/>
            </a:lvl1pPr>
            <a:extLst/>
          </a:lstStyle>
          <a:p>
            <a:fld id="{1BEBB2CB-903D-46EF-8227-E770ED8FF514}" type="datetimeFigureOut">
              <a:pPr/>
              <a:t>6/30/2006</a:t>
            </a:fld>
            <a:endParaRPr lang="zh-CN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单击此处添加匹配项 5</a:t>
            </a:r>
            <a:endParaRPr lang="zh-CN"/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单击此处添加匹配项 3</a:t>
            </a:r>
            <a:endParaRPr lang="zh-CN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单击此处添加匹配项 1</a:t>
            </a:r>
            <a:endParaRPr lang="zh-CN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单击此处添加匹配项 2</a:t>
            </a:r>
            <a:endParaRPr lang="zh-CN"/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latinLnBrk="0">
              <a:buFontTx/>
              <a:buNone/>
              <a:defRPr lang="zh-CN"/>
            </a:lvl1pPr>
            <a:lvl2pPr latinLnBrk="0">
              <a:buFontTx/>
              <a:buChar char="•"/>
              <a:defRPr lang="zh-CN"/>
            </a:lvl2pPr>
            <a:lvl3pPr latinLnBrk="0">
              <a:buFontTx/>
              <a:buChar char="•"/>
              <a:defRPr lang="zh-CN"/>
            </a:lvl3pPr>
            <a:lvl4pPr latinLnBrk="0">
              <a:buFontTx/>
              <a:buChar char="•"/>
              <a:defRPr lang="zh-CN"/>
            </a:lvl4pPr>
            <a:lvl5pPr latinLnBrk="0">
              <a:buFontTx/>
              <a:buChar char="•"/>
              <a:defRPr lang="zh-CN"/>
            </a:lvl5pPr>
            <a:extLst/>
          </a:lstStyle>
          <a:p>
            <a:pPr lvl="0"/>
            <a:r>
              <a:rPr lang="zh-CN"/>
              <a:t>单击此处添加匹配项 4</a:t>
            </a:r>
            <a:endParaRPr lang="zh-CN"/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latinLnBrk="0">
              <a:defRPr baseline="0" lang="zh-CN"/>
            </a:lvl1pPr>
            <a:extLst/>
          </a:lstStyle>
          <a:p>
            <a:r>
              <a:rPr lang="zh-CN"/>
              <a:t>单击此处键入问题</a:t>
            </a:r>
            <a:endParaRPr lang="zh-CN"/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pPr/>
              <a:t>‹#›</a:t>
            </a:fld>
            <a:endParaRPr lang="zh-CN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latinLnBrk="0">
              <a:defRPr sz="1100" lang="zh-CN"/>
            </a:lvl1pPr>
            <a:extLst/>
          </a:lstStyle>
          <a:p>
            <a:pPr algn="r"/>
            <a:fld id="{8F67D422-08A8-451B-9A67-21962FC4B660}" type="datetimeFigureOut">
              <a:rPr sz="1100" lang="zh-CN"/>
              <a:pPr algn="r"/>
              <a:t>6/30/2006</a:t>
            </a:fld>
            <a:endParaRPr sz="1050" lang="zh-CN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latinLnBrk="0">
              <a:defRPr sz="1200" lang="zh-CN"/>
            </a:lvl1pPr>
            <a:extLst/>
          </a:lstStyle>
          <a:p>
            <a:endParaRPr sz="1200" 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latinLnBrk="0">
              <a:defRPr sz="1200" lang="zh-CN"/>
            </a:lvl1pPr>
            <a:extLst/>
          </a:lstStyle>
          <a:p>
            <a:fld id="{169B2101-2E9F-420A-91A3-890890D84497}" type="slidenum">
              <a:rPr sz="1200" lang="zh-CN"/>
              <a:pPr/>
              <a:t>‹#›</a:t>
            </a:fld>
            <a:endParaRPr sz="1200" lang="zh-CN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zh-CN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600" lang="zh-CN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 latinLnBrk="0">
        <a:defRPr lang="zh-CN">
          <a:solidFill>
            <a:schemeClr val="tx2"/>
          </a:solidFill>
        </a:defRPr>
      </a:lvl2pPr>
      <a:lvl3pPr eaLnBrk="1" hangingPunct="1" latinLnBrk="0">
        <a:defRPr lang="zh-CN">
          <a:solidFill>
            <a:schemeClr val="tx2"/>
          </a:solidFill>
        </a:defRPr>
      </a:lvl3pPr>
      <a:lvl4pPr eaLnBrk="1" hangingPunct="1" latinLnBrk="0">
        <a:defRPr lang="zh-CN">
          <a:solidFill>
            <a:schemeClr val="tx2"/>
          </a:solidFill>
        </a:defRPr>
      </a:lvl4pPr>
      <a:lvl5pPr eaLnBrk="1" hangingPunct="1" latinLnBrk="0">
        <a:defRPr lang="zh-CN">
          <a:solidFill>
            <a:schemeClr val="tx2"/>
          </a:solidFill>
        </a:defRPr>
      </a:lvl5pPr>
      <a:lvl6pPr eaLnBrk="1" hangingPunct="1" latinLnBrk="0">
        <a:defRPr lang="zh-CN">
          <a:solidFill>
            <a:schemeClr val="tx2"/>
          </a:solidFill>
        </a:defRPr>
      </a:lvl6pPr>
      <a:lvl7pPr eaLnBrk="1" hangingPunct="1" latinLnBrk="0">
        <a:defRPr lang="zh-CN">
          <a:solidFill>
            <a:schemeClr val="tx2"/>
          </a:solidFill>
        </a:defRPr>
      </a:lvl7pPr>
      <a:lvl8pPr eaLnBrk="1" hangingPunct="1" latinLnBrk="0">
        <a:defRPr lang="zh-CN">
          <a:solidFill>
            <a:schemeClr val="tx2"/>
          </a:solidFill>
        </a:defRPr>
      </a:lvl8pPr>
      <a:lvl9pPr eaLnBrk="1" hangingPunct="1" latinLnBrk="0">
        <a:defRPr lang="zh-CN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000" lang="zh-CN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2000" lang="zh-CN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2000" lang="zh-CN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zh-CN"/>
              <a:t>知识测验节目</a:t>
            </a:r>
            <a:endParaRPr lang="zh-CN"/>
          </a:p>
        </p:txBody>
      </p:sp>
      <p:sp>
        <p:nvSpPr>
          <p:cNvPr id="18" name="Rectangle 25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extLst/>
          </a:lstStyle>
          <a:p>
            <a:r>
              <a:rPr lang="zh-CN"/>
              <a:t>问题和答案 </a:t>
            </a:r>
          </a:p>
          <a:p>
            <a:r>
              <a:rPr lang="zh-CN"/>
              <a:t>示例和技巧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4"/>
          <p:cNvSpPr txBox="1"/>
          <p:nvPr/>
        </p:nvSpPr>
        <p:spPr>
          <a:xfrm>
            <a:off x="914400" y="1066800"/>
            <a:ext cx="7543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extLst/>
          </a:lstStyle>
          <a:p>
            <a:pPr marL="0" indent="0">
              <a:buNone/>
            </a:pPr>
            <a:endParaRPr sz="2800" lang="zh-CN"/>
          </a:p>
        </p:txBody>
      </p:sp>
      <p:sp>
        <p:nvSpPr>
          <p:cNvPr id="28" name="Rectangle 6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如何使用“知识测验节目”模板</a:t>
            </a:r>
          </a:p>
        </p:txBody>
      </p:sp>
      <p:sp>
        <p:nvSpPr>
          <p:cNvPr id="17" name="Rectangle 8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r>
              <a:rPr lang="zh-CN"/>
              <a:t>从“新建幻灯片”库中选择一个问题和答案版式</a:t>
            </a:r>
            <a:endParaRPr lang="zh-CN"/>
          </a:p>
          <a:p>
            <a:r>
              <a:rPr lang="zh-CN"/>
              <a:t>按照占位符提示填写实际的问题和答案</a:t>
            </a:r>
          </a:p>
          <a:p>
            <a:r>
              <a:rPr lang="zh-CN"/>
              <a:t>通过幻灯片放映观看演示文稿来查看揭晓答案的动画</a:t>
            </a:r>
            <a:endParaRPr lang="zh-CN"/>
          </a:p>
          <a:p>
            <a:r>
              <a:rPr lang="zh-CN"/>
              <a:t>建议用于以下目的:</a:t>
            </a:r>
          </a:p>
          <a:p>
            <a:pPr lvl="1"/>
            <a:r>
              <a:rPr lang="zh-CN"/>
              <a:t>通过观众参与加强教学效果</a:t>
            </a:r>
          </a:p>
          <a:p>
            <a:pPr lvl="1"/>
            <a:r>
              <a:rPr lang="zh-CN"/>
              <a:t>对主题进行简介</a:t>
            </a:r>
          </a:p>
          <a:p>
            <a:pPr lvl="1"/>
            <a:r>
              <a:rPr lang="zh-CN"/>
              <a:t>娱乐聚会</a:t>
            </a:r>
          </a:p>
          <a:p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zh-CN"/>
              <a:t>示例问题和答案</a:t>
            </a:r>
            <a:endParaRPr lang="zh-CN"/>
          </a:p>
        </p:txBody>
      </p:sp>
      <p:sp>
        <p:nvSpPr>
          <p:cNvPr id="4" name="Rectangle 25"/>
          <p:cNvSpPr txBox="1">
            <a:spLocks/>
          </p:cNvSpPr>
          <p:nvPr/>
        </p:nvSpPr>
        <p:spPr>
          <a:xfrm>
            <a:off x="762000" y="2971800"/>
            <a:ext cx="7086600" cy="1295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lang="zh-CN"/>
            </a:pPr>
            <a:r>
              <a:rPr kumimoji="0" sz="2000" b="0" u="none" strike="noStrike" kern="0" cap="none" spc="0" normalizeH="0" baseline="0" lang="zh-CN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下列幻灯片是使用“知识测验节目”模板中的版式制作的示例问题。通过幻灯片放映可以查看答案动画。</a:t>
            </a:r>
            <a:endParaRPr kumimoji="0" sz="2000" b="0" i="0" u="none" strike="noStrike" kern="0" cap="none" spc="0" normalizeH="0" baseline="0" lang="zh-CN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lang="zh-CN"/>
            </a:pPr>
            <a:endParaRPr kumimoji="0" sz="2000" b="0" i="0" u="none" strike="noStrike" kern="0" cap="none" spc="0" normalizeH="0" baseline="0" lang="zh-CN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太阳是一颗恒星。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zh-CN"/>
              <a:t>我们所在星系叫什么名字?</a:t>
            </a:r>
            <a:endParaRPr lang="zh-CN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zh-CN"/>
              <a:t>银河系</a:t>
            </a:r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zh-CN"/>
              <a:t>太阳系中有多少行星具有光环?</a:t>
            </a:r>
            <a:endParaRPr lang="zh-CN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zh-CN"/>
              <a:t>四个行星。</a:t>
            </a:r>
            <a:endParaRPr lang="zh-CN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pPr marL="0" indent="0"/>
            <a:r>
              <a:rPr lang="zh-CN"/>
              <a:t>木星、土星、天王星以及海王星都具有光环。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什么是惯性?</a:t>
            </a:r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zh-CN"/>
              <a:t>全选</a:t>
            </a:r>
            <a:endParaRPr lang="zh-CN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zh-CN"/>
              <a:t>物体的降落速度</a:t>
            </a:r>
            <a:endParaRPr lang="zh-CN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/>
          <a:lstStyle>
            <a:extLst/>
          </a:lstStyle>
          <a:p>
            <a:r>
              <a:rPr lang="zh-CN"/>
              <a:t>电阻的测量</a:t>
            </a:r>
            <a:endParaRPr lang="zh-CN"/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zh-CN"/>
              <a:t>质量和速度的比率</a:t>
            </a:r>
            <a:endParaRPr lang="zh-CN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/>
          <a:lstStyle>
            <a:extLst/>
          </a:lstStyle>
          <a:p>
            <a:r>
              <a:rPr lang="zh-CN"/>
              <a:t>对运动或变化的抵抗性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zh-CN"/>
              <a:t>将设备与其测量对象相匹配:</a:t>
            </a:r>
            <a:endParaRPr lang="zh-CN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>
            <a:extLst/>
          </a:lstStyle>
          <a:p>
            <a:r>
              <a:rPr lang="zh-CN"/>
              <a:t>秒表</a:t>
            </a:r>
            <a:endParaRPr lang="zh-CN"/>
          </a:p>
        </p:txBody>
      </p:sp>
      <p:sp>
        <p:nvSpPr>
          <p:cNvPr id="4" name="Rectangl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zh-CN"/>
              <a:t>天平</a:t>
            </a:r>
            <a:endParaRPr lang="zh-CN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lang="zh-CN"/>
              <a:t>温度计</a:t>
            </a:r>
            <a:endParaRPr lang="zh-CN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6"/>
          </p:nvPr>
        </p:nvSpPr>
        <p:spPr/>
        <p:txBody>
          <a:bodyPr/>
          <a:lstStyle>
            <a:extLst/>
          </a:lstStyle>
          <a:p>
            <a:r>
              <a:rPr lang="zh-CN"/>
              <a:t>速度计</a:t>
            </a:r>
            <a:endParaRPr lang="zh-CN"/>
          </a:p>
        </p:txBody>
      </p:sp>
      <p:sp>
        <p:nvSpPr>
          <p:cNvPr id="7" name="Rectangle 7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zh-CN"/>
              <a:t>里程表</a:t>
            </a:r>
            <a:endParaRPr lang="zh-CN"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zh-CN"/>
              <a:t>距离</a:t>
            </a:r>
            <a:endParaRPr lang="zh-CN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19"/>
          </p:nvPr>
        </p:nvSpPr>
        <p:spPr/>
        <p:txBody>
          <a:bodyPr/>
          <a:lstStyle>
            <a:extLst/>
          </a:lstStyle>
          <a:p>
            <a:r>
              <a:rPr lang="zh-CN"/>
              <a:t>温度</a:t>
            </a:r>
            <a:endParaRPr lang="zh-CN"/>
          </a:p>
        </p:txBody>
      </p:sp>
      <p:sp>
        <p:nvSpPr>
          <p:cNvPr id="10" name="Rectangle 10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zh-CN"/>
              <a:t>经过的时间</a:t>
            </a:r>
            <a:endParaRPr lang="zh-CN"/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21"/>
          </p:nvPr>
        </p:nvSpPr>
        <p:spPr/>
        <p:txBody>
          <a:bodyPr/>
          <a:lstStyle>
            <a:extLst/>
          </a:lstStyle>
          <a:p>
            <a:r>
              <a:rPr lang="zh-CN"/>
              <a:t>重量</a:t>
            </a:r>
            <a:endParaRPr lang="zh-CN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22"/>
          </p:nvPr>
        </p:nvSpPr>
        <p:spPr/>
        <p:txBody>
          <a:bodyPr/>
          <a:lstStyle>
            <a:extLst/>
          </a:lstStyle>
          <a:p>
            <a:r>
              <a:rPr lang="zh-CN"/>
              <a:t>速率</a:t>
            </a:r>
            <a:endParaRPr 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198</Words>
  <Application>Microsoft Office PowerPoint</Application>
  <PresentationFormat>全屏显示(4:3)</PresentationFormat>
  <Paragraphs>44</Paragraphs>
  <Slides>8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QuizShow</vt:lpstr>
      <vt:lpstr>知识测验节目</vt:lpstr>
      <vt:lpstr>如何使用“知识测验节目”模板</vt:lpstr>
      <vt:lpstr>示例问题和答案</vt:lpstr>
      <vt:lpstr>太阳是一颗恒星。</vt:lpstr>
      <vt:lpstr>我们所在星系叫什么名字?</vt:lpstr>
      <vt:lpstr>太阳系中有多少行星具有光环?</vt:lpstr>
      <vt:lpstr>什么是惯性?</vt:lpstr>
      <vt:lpstr>将设备与其测量对象相匹配: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2006-07-12T22:21:07Z</dcterms:created>
  <dcterms:modified xsi:type="dcterms:W3CDTF">2006-07-01T00:29:58Z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2052</vt:i4>
  </property>
  <property fmtid="{D5CDD505-2E9C-101B-9397-08002B2CF9AE}" pid="3" name="_Version">
    <vt:lpwstr>12.0.4518</vt:lpwstr>
  </property>
</Properties>
</file>