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6" r:id="rId2"/>
    <p:sldId id="263" r:id="rId3"/>
    <p:sldId id="265" r:id="rId4"/>
    <p:sldId id="260" r:id="rId5"/>
    <p:sldId id="261" r:id="rId6"/>
    <p:sldId id="262" r:id="rId7"/>
  </p:sldIdLst>
  <p:sldSz cx="9144000" cy="6858000" type="screen4x3"/>
  <p:notesSz cx="6858000" cy="9144000"/>
  <p:defaultTextStyle>
    <a:lvl1pPr marL="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 lang="zh-CN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="" xmlns:p14="http://schemas.microsoft.com/office/powerpoint/2007/7/12/main" val="0"/>
    </p:ext>
    <p:ext uri="{D31A062A-798A-4329-ABDD-BBA856620510}">
      <p14:defaultImageDpi xmlns="" xmlns:p14="http://schemas.microsoft.com/office/powerpoint/2007/7/12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21" autoAdjust="0"/>
    <p:restoredTop sz="94660"/>
  </p:normalViewPr>
  <p:slideViewPr>
    <p:cSldViewPr>
      <p:cViewPr varScale="1">
        <p:scale>
          <a:sx n="110" d="100"/>
          <a:sy n="110" d="100"/>
        </p:scale>
        <p:origin x="-97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sz="1200" lang="zh-CN"/>
            </a:lvl1pPr>
            <a:extLst/>
          </a:lstStyle>
          <a:p>
            <a:endParaRPr lang="zh-CN" dirty="0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sz="1200" lang="zh-CN"/>
            </a:lvl1pPr>
            <a:extLst/>
          </a:lstStyle>
          <a:p>
            <a:fld id="{6E7D018D-748F-47BF-843A-40349A141CAC}" type="datetimeFigureOut">
              <a:rPr lang="zh-CN" smtClean="0"/>
              <a:pPr/>
              <a:t>5/15/2009</a:t>
            </a:fld>
            <a:endParaRPr lang="zh-CN"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sz="1200" lang="zh-CN"/>
            </a:lvl1pPr>
            <a:extLst/>
          </a:lstStyle>
          <a:p>
            <a:endParaRPr lang="zh-CN" dirty="0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sz="1200" lang="zh-CN"/>
            </a:lvl1pPr>
            <a:extLst/>
          </a:lstStyle>
          <a:p>
            <a:fld id="{04AC5213-BACC-41AB-9B61-B40CF6C5296E}" type="slidenum">
              <a:rPr lang="zh-CN" smtClean="0"/>
              <a:pPr/>
              <a:t>‹#›</a:t>
            </a:fld>
            <a:endParaRPr lang="zh-CN" dirty="0"/>
          </a:p>
        </p:txBody>
      </p:sp>
    </p:spTree>
    <p:extLst>
      <p:ext uri="{BB962C8B-B14F-4D97-AF65-F5344CB8AC3E}">
        <p14:creationId xmlns="" xmlns:p14="http://schemas.microsoft.com/office/powerpoint/2007/7/12/main" val="16775450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sz="1200" lang="zh-CN"/>
            </a:lvl1pPr>
            <a:extLst/>
          </a:lstStyle>
          <a:p>
            <a:endParaRPr lang="zh-CN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sz="1200" lang="zh-CN"/>
            </a:lvl1pPr>
            <a:extLst/>
          </a:lstStyle>
          <a:p>
            <a:fld id="{23E9B8FB-2ABD-42C9-A6DA-A6789EAF441D}" type="datetimeFigureOut">
              <a:pPr/>
              <a:t>5/15/2009</a:t>
            </a:fld>
            <a:endParaRPr lang="zh-CN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zh-CN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zh-CN"/>
              <a:t>单击此处编辑母版文本样式</a:t>
            </a:r>
            <a:endParaRPr lang="zh-CN"/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  <a:endParaRPr lang="zh-CN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sz="1200" lang="zh-CN"/>
            </a:lvl1pPr>
            <a:extLst/>
          </a:lstStyle>
          <a:p>
            <a:endParaRPr lang="zh-CN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sz="1200" lang="zh-CN"/>
            </a:lvl1pPr>
            <a:extLst/>
          </a:lstStyle>
          <a:p>
            <a:fld id="{BE2A7042-DEED-4AA1-9E89-4A16B2572577}" type="slidenum">
              <a:pPr/>
              <a:t>‹#›</a:t>
            </a:fld>
            <a:endParaRPr lang="zh-CN"/>
          </a:p>
        </p:txBody>
      </p:sp>
    </p:spTree>
    <p:extLst>
      <p:ext uri="{BB962C8B-B14F-4D97-AF65-F5344CB8AC3E}">
        <p14:creationId xmlns="" xmlns:p14="http://schemas.microsoft.com/office/powerpoint/2007/7/12/main" val="4166630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200" kern="1200" lang="zh-CN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zh-CN" smtClean="0"/>
              <a:pPr/>
              <a:t>1</a:t>
            </a:fld>
            <a:endParaRPr 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zh-CN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zh-CN" smtClean="0"/>
              <a:pPr/>
              <a:t>2</a:t>
            </a:fld>
            <a:endParaRPr 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zh-CN" smtClean="0"/>
              <a:pPr/>
              <a:t>3</a:t>
            </a:fld>
            <a:endParaRPr lang="zh-CN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zh-CN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zh-CN" smtClean="0"/>
              <a:pPr/>
              <a:t>4</a:t>
            </a:fld>
            <a:endParaRPr lang="zh-CN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zh-CN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zh-CN" smtClean="0"/>
              <a:pPr/>
              <a:t>5</a:t>
            </a:fld>
            <a:endParaRPr lang="zh-CN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zh-CN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zh-CN" smtClean="0"/>
              <a:pPr/>
              <a:t>6</a:t>
            </a:fld>
            <a:endParaRPr 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相册封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7162800" y="137160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/>
          </a:p>
        </p:txBody>
      </p:sp>
      <p:sp>
        <p:nvSpPr>
          <p:cNvPr id="15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vert="horz" anchor="ctr">
            <a:noAutofit/>
          </a:bodyPr>
          <a:lstStyle>
            <a:lvl1pPr marL="0" indent="0" algn="l" latinLnBrk="0">
              <a:buFontTx/>
              <a:buNone/>
              <a:defRPr sz="4800" baseline="0" lang="zh-CN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zh-CN"/>
              <a:t>单击此处添加相册标题</a:t>
            </a:r>
            <a:endParaRPr lang="zh-CN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zh-CN">
                <a:solidFill>
                  <a:schemeClr val="bg1"/>
                </a:solidFill>
              </a:rPr>
              <a:pPr algn="r"/>
              <a:t>5/15/2009</a:t>
            </a:fld>
            <a:endParaRPr lang="zh-CN"/>
          </a:p>
        </p:txBody>
      </p:sp>
      <p:sp>
        <p:nvSpPr>
          <p:cNvPr id="13" name="Rectangle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zh-CN">
                <a:solidFill>
                  <a:schemeClr val="bg1"/>
                </a:solidFill>
              </a:rPr>
              <a:pPr/>
              <a:t>‹#›</a:t>
            </a:fld>
            <a:endParaRPr lang="zh-CN"/>
          </a:p>
        </p:txBody>
      </p:sp>
      <p:sp>
        <p:nvSpPr>
          <p:cNvPr id="14" name="Rectangle 13"/>
          <p:cNvSpPr>
            <a:spLocks noGrp="1"/>
          </p:cNvSpPr>
          <p:nvPr>
            <p:ph type="ftr" sz="quarter" idx="14"/>
          </p:nvPr>
        </p:nvSpPr>
        <p:spPr>
          <a:xfrm rot="16200000">
            <a:off x="7296150" y="3698878"/>
            <a:ext cx="2933700" cy="365125"/>
          </a:xfrm>
        </p:spPr>
        <p:txBody>
          <a:bodyPr/>
          <a:lstStyle>
            <a:extLst/>
          </a:lstStyle>
          <a:p>
            <a:endParaRPr lang="zh-CN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latinLnBrk="0">
              <a:buNone/>
              <a:defRPr sz="2000" lang="zh-CN">
                <a:solidFill>
                  <a:srgbClr val="FFFFFF"/>
                </a:solidFill>
              </a:defRPr>
            </a:lvl1pPr>
          </a:lstStyle>
          <a:p>
            <a:pPr lvl="0"/>
            <a:r>
              <a:rPr lang="zh-CN"/>
              <a:t>单击此处添加日期或详细信息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横栏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 noChangeAspect="1"/>
          </p:cNvSpPr>
          <p:nvPr>
            <p:ph type="pic" sz="quarter" idx="10"/>
          </p:nvPr>
        </p:nvSpPr>
        <p:spPr>
          <a:xfrm>
            <a:off x="533400" y="218390"/>
            <a:ext cx="7467600" cy="56007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0" indent="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lang="zh-CN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 hasCustomPrompt="1"/>
          </p:nvPr>
        </p:nvSpPr>
        <p:spPr>
          <a:xfrm>
            <a:off x="533400" y="5943600"/>
            <a:ext cx="7467600" cy="762000"/>
          </a:xfrm>
        </p:spPr>
        <p:txBody>
          <a:bodyPr anchor="t" anchorCtr="0"/>
          <a:lstStyle>
            <a:lvl1pPr marL="0" marR="0" indent="0" algn="r" latinLnBrk="0">
              <a:buFontTx/>
              <a:buNone/>
              <a:defRPr sz="24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zh-CN">
                <a:solidFill>
                  <a:schemeClr val="bg1"/>
                </a:solidFill>
              </a:rPr>
              <a:pPr algn="r"/>
              <a:t>5/15/2009</a:t>
            </a:fld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zh-CN">
                <a:solidFill>
                  <a:srgbClr val="FFFFFF"/>
                </a:solidFill>
              </a:rPr>
              <a:pPr/>
              <a:t>‹#›</a:t>
            </a:fld>
            <a:endParaRPr lang="zh-CN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纵栏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0"/>
          </p:nvPr>
        </p:nvSpPr>
        <p:spPr>
          <a:xfrm>
            <a:off x="304800" y="228600"/>
            <a:ext cx="4754880" cy="63246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t"/>
          <a:lstStyle>
            <a:lvl1pPr marL="0" indent="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 hasCustomPrompt="1"/>
          </p:nvPr>
        </p:nvSpPr>
        <p:spPr>
          <a:xfrm>
            <a:off x="5105400" y="228600"/>
            <a:ext cx="3200400" cy="3810000"/>
          </a:xfrm>
        </p:spPr>
        <p:txBody>
          <a:bodyPr tIns="91440" bIns="91440" anchor="t"/>
          <a:lstStyle>
            <a:lvl1pPr marL="0" marR="0" indent="0" algn="l" latinLnBrk="0">
              <a:buFontTx/>
              <a:buNone/>
              <a:defRPr sz="200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zh-CN">
                <a:solidFill>
                  <a:schemeClr val="bg1"/>
                </a:solidFill>
              </a:rPr>
              <a:pPr algn="r"/>
              <a:t>5/15/2009</a:t>
            </a:fld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zh-CN">
                <a:solidFill>
                  <a:srgbClr val="FFFFFF"/>
                </a:solidFill>
              </a:rPr>
              <a:pPr/>
              <a:t>‹#›</a:t>
            </a:fld>
            <a:endParaRPr lang="zh-CN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横栏全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</p:spPr>
        <p:txBody>
          <a:bodyPr anchor="t"/>
          <a:lstStyle>
            <a:extLst/>
          </a:lstStyle>
          <a:p>
            <a:pPr marL="0" marR="0" indent="0" algn="ctr">
              <a:buFontTx/>
              <a:buNone/>
            </a:pPr>
            <a:r>
              <a:rPr lang="zh-CN"/>
              <a:t>单击图标添加全页图片</a:t>
            </a:r>
            <a:endParaRPr i="0" baseline="0" lang="zh-CN"/>
          </a:p>
        </p:txBody>
      </p:sp>
      <p:sp>
        <p:nvSpPr>
          <p:cNvPr id="6" name="Rectangl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zh-CN">
                <a:solidFill>
                  <a:schemeClr val="bg1"/>
                </a:solidFill>
              </a:rPr>
              <a:pPr algn="r"/>
              <a:t>5/15/2009</a:t>
            </a:fld>
            <a:endParaRPr lang="zh-CN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zh-CN">
                <a:solidFill>
                  <a:srgbClr val="FFFFFF"/>
                </a:solidFill>
              </a:rPr>
              <a:pPr/>
              <a:t>‹#›</a:t>
            </a:fld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相册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23" name="Rectangle 22"/>
          <p:cNvSpPr/>
          <p:nvPr userDrawn="1"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24" name="Rectangle 23"/>
          <p:cNvSpPr/>
          <p:nvPr userDrawn="1"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435429" y="2146300"/>
            <a:ext cx="2362200" cy="21971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 rot="10800000" flipV="1">
            <a:off x="435429" y="6172200"/>
            <a:ext cx="7086600" cy="6858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22" name="Rectangle 21"/>
          <p:cNvSpPr/>
          <p:nvPr userDrawn="1"/>
        </p:nvSpPr>
        <p:spPr>
          <a:xfrm>
            <a:off x="435429" y="0"/>
            <a:ext cx="7086600" cy="19812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435429" y="5791200"/>
            <a:ext cx="7086600" cy="381000"/>
          </a:xfrm>
          <a:solidFill>
            <a:schemeClr val="accent3"/>
          </a:solidFill>
        </p:spPr>
        <p:txBody>
          <a:bodyPr vert="horz" anchor="ctr"/>
          <a:lstStyle>
            <a:lvl1pPr marL="0" indent="0" algn="l" latinLnBrk="0">
              <a:buFontTx/>
              <a:buNone/>
              <a:defRPr sz="1200" lang="zh-CN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zh-CN"/>
              <a:t>单击此处添加副标题</a:t>
            </a:r>
            <a:endParaRPr lang="zh-CN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 hasCustomPrompt="1"/>
          </p:nvPr>
        </p:nvSpPr>
        <p:spPr>
          <a:xfrm>
            <a:off x="435429" y="4495800"/>
            <a:ext cx="7086600" cy="1295400"/>
          </a:xfrm>
          <a:solidFill>
            <a:schemeClr val="accent6"/>
          </a:solidFill>
        </p:spPr>
        <p:txBody>
          <a:bodyPr vert="horz" anchor="ctr"/>
          <a:lstStyle>
            <a:lvl1pPr marL="0" indent="0" algn="l" latinLnBrk="0">
              <a:buFontTx/>
              <a:buNone/>
              <a:defRPr sz="3200" lang="zh-CN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zh-CN"/>
              <a:t>单击此处添加节标题</a:t>
            </a:r>
            <a:endParaRPr lang="zh-CN"/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8"/>
          </p:nvPr>
        </p:nvSpPr>
        <p:spPr>
          <a:xfrm>
            <a:off x="29500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latinLnBrk="0">
              <a:spcBef>
                <a:spcPct val="20000"/>
              </a:spcBef>
              <a:buFontTx/>
              <a:buNone/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9"/>
          </p:nvPr>
        </p:nvSpPr>
        <p:spPr>
          <a:xfrm>
            <a:off x="53122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latinLnBrk="0">
              <a:spcBef>
                <a:spcPct val="20000"/>
              </a:spcBef>
              <a:buFontTx/>
              <a:buNone/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7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zh-CN">
                <a:solidFill>
                  <a:schemeClr val="bg1"/>
                </a:solidFill>
              </a:rPr>
              <a:pPr algn="r"/>
              <a:t>5/15/2009</a:t>
            </a:fld>
            <a:endParaRPr lang="zh-CN"/>
          </a:p>
        </p:txBody>
      </p:sp>
      <p:sp>
        <p:nvSpPr>
          <p:cNvPr id="20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zh-CN">
                <a:solidFill>
                  <a:srgbClr val="FFFFFF"/>
                </a:solidFill>
              </a:rPr>
              <a:pPr/>
              <a:t>‹#›</a:t>
            </a:fld>
            <a:endParaRPr lang="zh-CN"/>
          </a:p>
        </p:txBody>
      </p:sp>
      <p:sp>
        <p:nvSpPr>
          <p:cNvPr id="21" name="Rectangle 20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纵栏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/>
          <p:cNvSpPr>
            <a:spLocks noGrp="1" noChangeAspect="1"/>
          </p:cNvSpPr>
          <p:nvPr>
            <p:ph type="pic" sz="quarter" idx="10"/>
          </p:nvPr>
        </p:nvSpPr>
        <p:spPr>
          <a:xfrm>
            <a:off x="4341047" y="533400"/>
            <a:ext cx="3431353" cy="4575141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Picture Placeholder 30"/>
          <p:cNvSpPr>
            <a:spLocks noGrp="1" noChangeAspect="1"/>
          </p:cNvSpPr>
          <p:nvPr>
            <p:ph type="pic" sz="quarter" idx="11"/>
          </p:nvPr>
        </p:nvSpPr>
        <p:spPr>
          <a:xfrm>
            <a:off x="685800" y="533400"/>
            <a:ext cx="3429000" cy="45720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685800" y="5257800"/>
            <a:ext cx="3429000" cy="1219200"/>
          </a:xfrm>
        </p:spPr>
        <p:txBody>
          <a:bodyPr anchor="t"/>
          <a:lstStyle>
            <a:lvl1pPr marL="0" marR="0" indent="0" algn="r" latinLnBrk="0">
              <a:buFontTx/>
              <a:buNone/>
              <a:defRPr sz="18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4343400" y="5257800"/>
            <a:ext cx="3429000" cy="1219200"/>
          </a:xfrm>
        </p:spPr>
        <p:txBody>
          <a:bodyPr anchor="t"/>
          <a:lstStyle>
            <a:lvl1pPr marL="0" marR="0" indent="0" algn="r" latinLnBrk="0">
              <a:buFontTx/>
              <a:buNone/>
              <a:defRPr sz="18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zh-CN">
                <a:solidFill>
                  <a:schemeClr val="bg1"/>
                </a:solidFill>
              </a:rPr>
              <a:pPr algn="r"/>
              <a:t>5/15/2009</a:t>
            </a:fld>
            <a:endParaRPr lang="zh-CN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zh-CN">
                <a:solidFill>
                  <a:srgbClr val="FFFFFF"/>
                </a:solidFill>
              </a:rPr>
              <a:pPr/>
              <a:t>‹#›</a:t>
            </a:fld>
            <a:endParaRPr lang="zh-CN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横栏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4"/>
          </p:nvPr>
        </p:nvSpPr>
        <p:spPr>
          <a:xfrm>
            <a:off x="152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4267200"/>
            <a:ext cx="4038600" cy="1066800"/>
          </a:xfrm>
        </p:spPr>
        <p:txBody>
          <a:bodyPr anchor="t"/>
          <a:lstStyle>
            <a:lvl1pPr marL="0" marR="0" indent="0" algn="r" latinLnBrk="0">
              <a:buFontTx/>
              <a:buNone/>
              <a:defRPr sz="18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7" hasCustomPrompt="1"/>
          </p:nvPr>
        </p:nvSpPr>
        <p:spPr>
          <a:xfrm>
            <a:off x="4343400" y="4267200"/>
            <a:ext cx="4038600" cy="1066800"/>
          </a:xfrm>
        </p:spPr>
        <p:txBody>
          <a:bodyPr anchor="t"/>
          <a:lstStyle>
            <a:lvl1pPr marL="0" marR="0" indent="0" algn="r" latinLnBrk="0">
              <a:buFontTx/>
              <a:buNone/>
              <a:defRPr sz="18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zh-CN">
                <a:solidFill>
                  <a:schemeClr val="bg1"/>
                </a:solidFill>
              </a:rPr>
              <a:pPr algn="r"/>
              <a:t>5/15/2009</a:t>
            </a:fld>
            <a:endParaRPr lang="zh-CN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zh-CN">
                <a:solidFill>
                  <a:srgbClr val="FFFFFF"/>
                </a:solidFill>
              </a:rPr>
              <a:pPr/>
              <a:t>‹#›</a:t>
            </a:fld>
            <a:endParaRPr lang="zh-CN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混向栏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 noChangeAspect="1"/>
          </p:cNvSpPr>
          <p:nvPr>
            <p:ph type="pic" sz="quarter" idx="11"/>
          </p:nvPr>
        </p:nvSpPr>
        <p:spPr>
          <a:xfrm>
            <a:off x="4724401" y="225552"/>
            <a:ext cx="3694176" cy="2770632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152400" y="222504"/>
            <a:ext cx="4368557" cy="5824743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724400" y="3124200"/>
            <a:ext cx="3694177" cy="2983987"/>
          </a:xfrm>
        </p:spPr>
        <p:txBody>
          <a:bodyPr anchor="t" anchorCtr="0"/>
          <a:lstStyle>
            <a:lvl1pPr marL="0" marR="0" indent="0" algn="l" latinLnBrk="0">
              <a:buFontTx/>
              <a:buNone/>
              <a:defRPr sz="200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zh-CN">
                <a:solidFill>
                  <a:schemeClr val="bg1"/>
                </a:solidFill>
              </a:rPr>
              <a:pPr algn="r"/>
              <a:t>5/15/2009</a:t>
            </a:fld>
            <a:endParaRPr lang="zh-CN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zh-CN">
                <a:solidFill>
                  <a:srgbClr val="FFFFFF"/>
                </a:solidFill>
              </a:rPr>
              <a:pPr/>
              <a:t>‹#›</a:t>
            </a:fld>
            <a:endParaRPr lang="zh-CN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纵栏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latinLnBrk="0">
              <a:buFontTx/>
              <a:buNone/>
              <a:defRPr sz="20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30480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latinLnBrk="0">
              <a:buFontTx/>
              <a:buNone/>
              <a:defRPr sz="20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58674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latinLnBrk="0">
              <a:buFontTx/>
              <a:buNone/>
              <a:defRPr sz="20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30" name="Rectangle 29"/>
          <p:cNvSpPr/>
          <p:nvPr/>
        </p:nvSpPr>
        <p:spPr>
          <a:xfrm>
            <a:off x="8889273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9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zh-CN">
                <a:solidFill>
                  <a:schemeClr val="bg1"/>
                </a:solidFill>
              </a:rPr>
              <a:pPr algn="r"/>
              <a:t>5/15/2009</a:t>
            </a:fld>
            <a:endParaRPr lang="zh-CN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zh-CN">
                <a:solidFill>
                  <a:srgbClr val="FFFFFF"/>
                </a:solidFill>
              </a:rPr>
              <a:pPr/>
              <a:t>‹#›</a:t>
            </a:fld>
            <a:endParaRPr lang="zh-CN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横栏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43434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Picture Placeholder 25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2286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228600"/>
            <a:ext cx="3947160" cy="2960370"/>
          </a:xfrm>
        </p:spPr>
        <p:txBody>
          <a:bodyPr anchor="b" anchorCtr="0"/>
          <a:lstStyle>
            <a:lvl1pPr marL="0" marR="0" indent="0" algn="r" latinLnBrk="0">
              <a:buFontTx/>
              <a:buNone/>
              <a:defRPr sz="200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zh-CN">
                <a:solidFill>
                  <a:schemeClr val="bg1"/>
                </a:solidFill>
              </a:rPr>
              <a:pPr algn="r"/>
              <a:t>5/15/2009</a:t>
            </a:fld>
            <a:endParaRPr lang="zh-CN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zh-CN">
                <a:solidFill>
                  <a:srgbClr val="FFFFFF"/>
                </a:solidFill>
              </a:rPr>
              <a:pPr/>
              <a:t>‹#›</a:t>
            </a:fld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混向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4648200" y="3124962"/>
            <a:ext cx="3697224" cy="2772918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" name="Picture Placeholder 24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228600"/>
            <a:ext cx="4251960" cy="566928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228600"/>
            <a:ext cx="3672840" cy="275463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zh-CN">
                <a:solidFill>
                  <a:schemeClr val="bg1"/>
                </a:solidFill>
              </a:rPr>
              <a:pPr algn="r"/>
              <a:t>5/15/2009</a:t>
            </a:fld>
            <a:endParaRPr lang="zh-CN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zh-CN">
                <a:solidFill>
                  <a:srgbClr val="FFFFFF"/>
                </a:solidFill>
              </a:rPr>
              <a:pPr/>
              <a:t>‹#›</a:t>
            </a:fld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纵栏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18669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6"/>
          </p:nvPr>
        </p:nvSpPr>
        <p:spPr>
          <a:xfrm>
            <a:off x="1866900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5"/>
          </p:nvPr>
        </p:nvSpPr>
        <p:spPr>
          <a:xfrm>
            <a:off x="43053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27"/>
          </p:nvPr>
        </p:nvSpPr>
        <p:spPr>
          <a:xfrm>
            <a:off x="4306086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228600"/>
            <a:ext cx="1676400" cy="2743200"/>
          </a:xfrm>
        </p:spPr>
        <p:txBody>
          <a:bodyPr anchor="t" anchorCtr="0"/>
          <a:lstStyle>
            <a:lvl1pPr marL="0" marR="0" indent="0" algn="r" latinLnBrk="0">
              <a:buFontTx/>
              <a:buNone/>
              <a:defRPr sz="16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9" hasCustomPrompt="1"/>
          </p:nvPr>
        </p:nvSpPr>
        <p:spPr>
          <a:xfrm>
            <a:off x="6629400" y="228600"/>
            <a:ext cx="1676400" cy="1905000"/>
          </a:xfrm>
        </p:spPr>
        <p:txBody>
          <a:bodyPr anchor="t" anchorCtr="0"/>
          <a:lstStyle>
            <a:lvl1pPr marL="0" marR="0" indent="0" algn="l" latinLnBrk="0">
              <a:buFontTx/>
              <a:buNone/>
              <a:defRPr sz="16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8" hasCustomPrompt="1"/>
          </p:nvPr>
        </p:nvSpPr>
        <p:spPr>
          <a:xfrm>
            <a:off x="152400" y="4724400"/>
            <a:ext cx="1676400" cy="1905000"/>
          </a:xfrm>
        </p:spPr>
        <p:txBody>
          <a:bodyPr anchor="b" anchorCtr="0"/>
          <a:lstStyle>
            <a:lvl1pPr marL="0" marR="0" indent="0" algn="r" latinLnBrk="0">
              <a:buFontTx/>
              <a:buNone/>
              <a:defRPr sz="16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0" hasCustomPrompt="1"/>
          </p:nvPr>
        </p:nvSpPr>
        <p:spPr>
          <a:xfrm>
            <a:off x="6629400" y="4724400"/>
            <a:ext cx="1676400" cy="1905000"/>
          </a:xfrm>
        </p:spPr>
        <p:txBody>
          <a:bodyPr anchor="b" anchorCtr="0"/>
          <a:lstStyle>
            <a:lvl1pPr marL="0" marR="0" indent="0" algn="l" latinLnBrk="0">
              <a:buFontTx/>
              <a:buNone/>
              <a:defRPr sz="16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10" name="Rectangle 9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zh-CN">
                <a:solidFill>
                  <a:schemeClr val="bg1"/>
                </a:solidFill>
              </a:rPr>
              <a:pPr algn="r"/>
              <a:t>5/15/2009</a:t>
            </a:fld>
            <a:endParaRPr lang="zh-CN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zh-CN">
                <a:solidFill>
                  <a:srgbClr val="FFFFFF"/>
                </a:solidFill>
              </a:rPr>
              <a:pPr/>
              <a:t>‹#›</a:t>
            </a:fld>
            <a:endParaRPr lang="zh-CN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横栏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533400" y="685800"/>
            <a:ext cx="3653297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3400" y="6324600"/>
            <a:ext cx="3657600" cy="304800"/>
          </a:xfrm>
        </p:spPr>
        <p:txBody>
          <a:bodyPr anchor="t" anchorCtr="0"/>
          <a:lstStyle>
            <a:lvl1pPr marL="0" marR="0" indent="0" algn="l" latinLnBrk="0">
              <a:buFontTx/>
              <a:buNone/>
              <a:defRPr sz="16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267200" y="6858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5334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42672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33400" y="304800"/>
            <a:ext cx="3657600" cy="304800"/>
          </a:xfrm>
        </p:spPr>
        <p:txBody>
          <a:bodyPr anchor="t" anchorCtr="0"/>
          <a:lstStyle>
            <a:lvl1pPr marL="0" marR="0" indent="0" algn="l" latinLnBrk="0">
              <a:buFontTx/>
              <a:buNone/>
              <a:defRPr sz="16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4267200" y="6324600"/>
            <a:ext cx="3657600" cy="304800"/>
          </a:xfrm>
        </p:spPr>
        <p:txBody>
          <a:bodyPr anchor="t" anchorCtr="0"/>
          <a:lstStyle>
            <a:lvl1pPr marL="0" marR="0" indent="0" algn="l" latinLnBrk="0">
              <a:buFontTx/>
              <a:buNone/>
              <a:defRPr sz="16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4267200" y="304800"/>
            <a:ext cx="3657600" cy="304800"/>
          </a:xfrm>
        </p:spPr>
        <p:txBody>
          <a:bodyPr anchor="t" anchorCtr="0"/>
          <a:lstStyle>
            <a:lvl1pPr marL="0" marR="0" indent="0" algn="l" latinLnBrk="0">
              <a:buFontTx/>
              <a:buNone/>
              <a:defRPr sz="16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zh-CN">
                <a:solidFill>
                  <a:schemeClr val="bg1"/>
                </a:solidFill>
              </a:rPr>
              <a:pPr algn="r"/>
              <a:t>5/15/2009</a:t>
            </a:fld>
            <a:endParaRPr lang="zh-CN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zh-CN">
                <a:solidFill>
                  <a:srgbClr val="FFFFFF"/>
                </a:solidFill>
              </a:rPr>
              <a:pPr/>
              <a:t>‹#›</a:t>
            </a:fld>
            <a:endParaRPr lang="zh-CN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纵栏(带大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 noChangeAspect="1"/>
          </p:cNvSpPr>
          <p:nvPr>
            <p:ph type="pic" sz="quarter" idx="14"/>
          </p:nvPr>
        </p:nvSpPr>
        <p:spPr>
          <a:xfrm>
            <a:off x="2286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" name="Picture Placeholder 27"/>
          <p:cNvSpPr>
            <a:spLocks noGrp="1" noChangeAspect="1"/>
          </p:cNvSpPr>
          <p:nvPr>
            <p:ph type="pic" sz="quarter" idx="31"/>
          </p:nvPr>
        </p:nvSpPr>
        <p:spPr>
          <a:xfrm>
            <a:off x="43434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Picture Placeholder 3"/>
          <p:cNvSpPr>
            <a:spLocks noGrp="1" noChangeAspect="1"/>
          </p:cNvSpPr>
          <p:nvPr>
            <p:ph type="pic" sz="quarter" idx="30"/>
          </p:nvPr>
        </p:nvSpPr>
        <p:spPr>
          <a:xfrm>
            <a:off x="22860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32"/>
          </p:nvPr>
        </p:nvSpPr>
        <p:spPr>
          <a:xfrm>
            <a:off x="64008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29" hasCustomPrompt="1"/>
          </p:nvPr>
        </p:nvSpPr>
        <p:spPr>
          <a:xfrm>
            <a:off x="228600" y="3352800"/>
            <a:ext cx="8153400" cy="3048000"/>
          </a:xfrm>
        </p:spPr>
        <p:txBody>
          <a:bodyPr anchor="t" anchorCtr="0"/>
          <a:lstStyle>
            <a:lvl1pPr marL="0" marR="0" indent="0" algn="l" latinLnBrk="0">
              <a:buFontTx/>
              <a:buNone/>
              <a:defRPr sz="2800" baseline="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7" name="Rectangle 6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zh-CN">
                <a:solidFill>
                  <a:schemeClr val="bg1"/>
                </a:solidFill>
              </a:rPr>
              <a:pPr algn="r"/>
              <a:t>5/15/2009</a:t>
            </a:fld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zh-CN">
                <a:solidFill>
                  <a:srgbClr val="FFFFFF"/>
                </a:solidFill>
              </a:rPr>
              <a:pPr/>
              <a:t>‹#›</a:t>
            </a:fld>
            <a:endParaRPr lang="zh-CN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栏: 1 纵栏和 3 横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3292" y="257665"/>
            <a:ext cx="4764388" cy="63525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5446340" y="257665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5446340" y="2432657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23"/>
          </p:nvPr>
        </p:nvSpPr>
        <p:spPr>
          <a:xfrm>
            <a:off x="5446340" y="4607649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zh-CN">
                <a:solidFill>
                  <a:schemeClr val="bg1"/>
                </a:solidFill>
              </a:rPr>
              <a:pPr algn="r"/>
              <a:t>5/15/2009</a:t>
            </a:fld>
            <a:endParaRPr lang="zh-CN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zh-CN">
                <a:solidFill>
                  <a:srgbClr val="FFFFFF"/>
                </a:solidFill>
              </a:rPr>
              <a:pPr/>
              <a:t>‹#›</a:t>
            </a:fld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栏: 3 横栏和 2 纵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zh-CN">
                <a:solidFill>
                  <a:schemeClr val="bg1"/>
                </a:solidFill>
              </a:rPr>
              <a:pPr algn="r"/>
              <a:t>5/15/2009</a:t>
            </a:fld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zh-CN">
                <a:solidFill>
                  <a:srgbClr val="FFFFFF"/>
                </a:solidFill>
              </a:rPr>
              <a:pPr/>
              <a:t>‹#›</a:t>
            </a:fld>
            <a:endParaRPr lang="zh-CN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栏: 2 横栏和 3 纵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29"/>
          </p:nvPr>
        </p:nvSpPr>
        <p:spPr>
          <a:xfrm>
            <a:off x="228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30"/>
          </p:nvPr>
        </p:nvSpPr>
        <p:spPr>
          <a:xfrm>
            <a:off x="4419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30099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57912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latinLnBrk="0">
              <a:spcBef>
                <a:spcPct val="20000"/>
              </a:spcBef>
              <a:buFontTx/>
              <a:buNone/>
            </a:pPr>
            <a:r>
              <a:rPr sz="2000" lang="zh-CN">
                <a:solidFill>
                  <a:schemeClr val="tx2"/>
                </a:solidFill>
                <a:latin typeface="+mn-lt"/>
                <a:ea typeface="+mn-ea"/>
                <a:cs typeface="+mn-cs"/>
              </a:rPr>
              <a:t>单击图标添加图片</a:t>
            </a:r>
            <a:endParaRPr sz="2000" lang="zh-CN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zh-CN">
                <a:solidFill>
                  <a:schemeClr val="bg1"/>
                </a:solidFill>
              </a:rPr>
              <a:pPr algn="r"/>
              <a:t>5/15/2009</a:t>
            </a:fld>
            <a:endParaRPr lang="zh-CN"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zh-CN">
                <a:solidFill>
                  <a:srgbClr val="FFFFFF"/>
                </a:solidFill>
              </a:rPr>
              <a:pPr/>
              <a:t>‹#›</a:t>
            </a:fld>
            <a:endParaRPr lang="zh-CN"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正方形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2133600" y="762000"/>
            <a:ext cx="4873334" cy="48768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latinLnBrk="0">
              <a:spcBef>
                <a:spcPct val="20000"/>
              </a:spcBef>
              <a:buFontTx/>
              <a:buNone/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FontTx/>
              <a:buNone/>
            </a:pPr>
            <a:r>
              <a:rPr sz="2400" lang="zh-CN"/>
              <a:t>单击图标添加图片</a:t>
            </a:r>
            <a:endParaRPr sz="2400" i="0" lang="zh-CN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2133600" y="5715000"/>
            <a:ext cx="4876800" cy="838200"/>
          </a:xfrm>
        </p:spPr>
        <p:txBody>
          <a:bodyPr tIns="91440" rIns="9144" bIns="91440" anchor="t"/>
          <a:lstStyle>
            <a:lvl1pPr marL="0" marR="0" indent="0" algn="l" latinLnBrk="0">
              <a:buFontTx/>
              <a:buNone/>
              <a:defRPr sz="200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zh-CN">
                <a:solidFill>
                  <a:schemeClr val="bg1"/>
                </a:solidFill>
              </a:rPr>
              <a:pPr algn="r"/>
              <a:t>5/15/2009</a:t>
            </a:fld>
            <a:endParaRPr lang="zh-CN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zh-CN">
                <a:solidFill>
                  <a:srgbClr val="FFFFFF"/>
                </a:solidFill>
              </a:rPr>
              <a:pPr/>
              <a:t>‹#›</a:t>
            </a:fld>
            <a:endParaRPr lang="zh-CN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栏，正方形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95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FontTx/>
              <a:buNone/>
            </a:pPr>
            <a:r>
              <a:rPr sz="2400" lang="zh-CN"/>
              <a:t>单击图标添加图片</a:t>
            </a:r>
            <a:endParaRPr sz="2400" i="0" lang="zh-CN"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4"/>
          </p:nvPr>
        </p:nvSpPr>
        <p:spPr>
          <a:xfrm>
            <a:off x="114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latinLnBrk="0">
              <a:spcBef>
                <a:spcPct val="20000"/>
              </a:spcBef>
              <a:buFontTx/>
              <a:buNone/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latinLnBrk="0">
              <a:spcBef>
                <a:spcPct val="20000"/>
              </a:spcBef>
              <a:buFontTx/>
              <a:buNone/>
            </a:pPr>
            <a:r>
              <a:rPr sz="2400" lang="zh-CN"/>
              <a:t>单击图标添加图片</a:t>
            </a:r>
            <a:endParaRPr sz="2400" i="0" lang="zh-CN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anchor="t"/>
          <a:lstStyle>
            <a:lvl1pPr marL="0" marR="0" indent="0" algn="l" latinLnBrk="0">
              <a:buFontTx/>
              <a:buNone/>
              <a:defRPr sz="200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anchor="t"/>
          <a:lstStyle>
            <a:lvl1pPr marL="0" marR="0" indent="0" algn="l" latinLnBrk="0">
              <a:buFontTx/>
              <a:buNone/>
              <a:defRPr sz="200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10" name="Rectangle 9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zh-CN">
                <a:solidFill>
                  <a:schemeClr val="bg1"/>
                </a:solidFill>
              </a:rPr>
              <a:pPr algn="r"/>
              <a:t>5/15/2009</a:t>
            </a:fld>
            <a:endParaRPr lang="zh-CN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zh-CN">
                <a:solidFill>
                  <a:srgbClr val="FFFFFF"/>
                </a:solidFill>
              </a:rPr>
              <a:pPr/>
              <a:t>‹#›</a:t>
            </a:fld>
            <a:endParaRPr lang="zh-CN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(带标题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latinLnBrk="0">
              <a:spcBef>
                <a:spcPct val="20000"/>
              </a:spcBef>
              <a:buFontTx/>
              <a:buNone/>
              <a:defRPr sz="2000" lang="zh-CN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latinLnBrk="0">
              <a:buFontTx/>
              <a:buNone/>
            </a:pPr>
            <a:r>
              <a:rPr lang="zh-CN"/>
              <a:t>单击图标添加图片</a:t>
            </a:r>
            <a:endParaRPr lang="zh-CN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 anchor="t"/>
          <a:lstStyle>
            <a:lvl1pPr marL="0" marR="0" indent="0" algn="r" latinLnBrk="0">
              <a:buFontTx/>
              <a:buNone/>
              <a:defRPr sz="2000" lang="zh-CN"/>
            </a:lvl1pPr>
            <a:extLst/>
          </a:lstStyle>
          <a:p>
            <a:pPr lvl="0"/>
            <a:r>
              <a:rPr lang="zh-CN"/>
              <a:t>单击此处添加标题</a:t>
            </a:r>
            <a:endParaRPr lang="zh-CN"/>
          </a:p>
        </p:txBody>
      </p:sp>
      <p:sp>
        <p:nvSpPr>
          <p:cNvPr id="8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zh-CN">
                <a:solidFill>
                  <a:schemeClr val="bg1"/>
                </a:solidFill>
              </a:rPr>
              <a:pPr algn="r"/>
              <a:t>5/15/2009</a:t>
            </a:fld>
            <a:endParaRPr lang="zh-CN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zh-CN">
                <a:solidFill>
                  <a:srgbClr val="FFFFFF"/>
                </a:solidFill>
              </a:rPr>
              <a:pPr/>
              <a:t>‹#›</a:t>
            </a:fld>
            <a:endParaRPr lang="zh-CN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CN"/>
              <a:t>单击此处编辑母版标题样式</a:t>
            </a:r>
            <a:endParaRPr lang="zh-C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  <a:endParaRPr lang="zh-C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pPr/>
              <a:t>5/15/2009</a:t>
            </a:fld>
            <a:endParaRPr 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pPr/>
              <a:t>‹#›</a:t>
            </a:fld>
            <a:endParaRPr lang="zh-CN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pPr/>
              <a:t>5/15/2009</a:t>
            </a:fld>
            <a:endParaRPr 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pPr/>
              <a:t>‹#›</a:t>
            </a:fld>
            <a:endParaRPr 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8" name="Rectangle 7"/>
          <p:cNvSpPr/>
          <p:nvPr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zh-CN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48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extLst/>
          </a:lstStyle>
          <a:p>
            <a:r>
              <a:rPr lang="zh-CN"/>
              <a:t>单击此处编辑母版标题样式</a:t>
            </a:r>
            <a:endParaRPr lang="zh-C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7848600" cy="4525963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zh-CN"/>
              <a:t>单击此处编辑母版文本样式</a:t>
            </a:r>
          </a:p>
          <a:p>
            <a:pPr lvl="1"/>
            <a:r>
              <a:rPr lang="zh-CN"/>
              <a:t>第二级</a:t>
            </a:r>
          </a:p>
          <a:p>
            <a:pPr lvl="2"/>
            <a:r>
              <a:rPr lang="zh-CN"/>
              <a:t>第三级</a:t>
            </a:r>
          </a:p>
          <a:p>
            <a:pPr lvl="3"/>
            <a:r>
              <a:rPr lang="zh-CN"/>
              <a:t>第四级</a:t>
            </a:r>
          </a:p>
          <a:p>
            <a:pPr lvl="4"/>
            <a:r>
              <a:rPr lang="zh-CN"/>
              <a:t>第五级</a:t>
            </a:r>
            <a:endParaRPr lang="zh-C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696200" y="101282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latinLnBrk="0">
              <a:defRPr sz="1200" lang="zh-CN">
                <a:solidFill>
                  <a:schemeClr val="bg1"/>
                </a:solidFill>
              </a:defRPr>
            </a:lvl1pPr>
            <a:extLst/>
          </a:lstStyle>
          <a:p>
            <a:pPr algn="r"/>
            <a:fld id="{9668B50E-0B48-4566-8609-C51CF752A7DF}" type="datetimeFigureOut">
              <a:rPr lang="zh-CN">
                <a:solidFill>
                  <a:schemeClr val="bg1"/>
                </a:solidFill>
              </a:rPr>
              <a:pPr algn="r"/>
              <a:t>5/15/2009</a:t>
            </a:fld>
            <a:endParaRPr lang="zh-CN">
              <a:solidFill>
                <a:schemeClr val="bg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162800" y="3832226"/>
            <a:ext cx="3200400" cy="365125"/>
          </a:xfrm>
          <a:prstGeom prst="rect">
            <a:avLst/>
          </a:prstGeom>
        </p:spPr>
        <p:txBody>
          <a:bodyPr vert="horz" rtlCol="0" anchor="ctr"/>
          <a:lstStyle>
            <a:lvl1pPr algn="l" latinLnBrk="0">
              <a:defRPr sz="1200" lang="zh-CN">
                <a:solidFill>
                  <a:schemeClr val="bg1"/>
                </a:solidFill>
              </a:defRPr>
            </a:lvl1pPr>
            <a:extLst/>
          </a:lstStyle>
          <a:p>
            <a:pPr algn="l"/>
            <a:endParaRPr lang="zh-CN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5400000">
            <a:off x="8278813" y="5962650"/>
            <a:ext cx="968375" cy="365125"/>
          </a:xfrm>
          <a:prstGeom prst="rect">
            <a:avLst/>
          </a:prstGeom>
        </p:spPr>
        <p:txBody>
          <a:bodyPr vert="horz" rtlCol="0" anchor="ctr"/>
          <a:lstStyle>
            <a:lvl1pPr algn="r" latinLnBrk="0">
              <a:defRPr sz="1200" lang="zh-CN">
                <a:solidFill>
                  <a:schemeClr val="bg1"/>
                </a:solidFill>
              </a:defRPr>
            </a:lvl1pPr>
            <a:extLst/>
          </a:lstStyle>
          <a:p>
            <a:fld id="{8A4431D5-1B33-458B-8AFD-CECCB0FA18CB}" type="slidenum">
              <a:rPr lang="zh-CN">
                <a:solidFill>
                  <a:schemeClr val="bg1"/>
                </a:solidFill>
              </a:rPr>
              <a:pPr/>
              <a:t>‹#›</a:t>
            </a:fld>
            <a:endParaRPr lang="zh-CN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sz="4400" kern="1200" lang="zh-CN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42900" indent="-342900" algn="l" rtl="0" eaLnBrk="1" latinLnBrk="0" hangingPunct="1">
        <a:spcBef>
          <a:spcPct val="20000"/>
        </a:spcBef>
        <a:buFont typeface="Arial"/>
        <a:buChar char="•"/>
        <a:defRPr sz="3200" kern="1200" lang="zh-CN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Font typeface="Arial"/>
        <a:buChar char="–"/>
        <a:defRPr sz="2800" kern="1200" lang="zh-CN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Font typeface="Arial"/>
        <a:buChar char="•"/>
        <a:defRPr sz="2400" kern="1200" lang="zh-CN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Font typeface="Arial"/>
        <a:buChar char="–"/>
        <a:defRPr sz="2000" kern="1200" lang="zh-CN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Font typeface="Arial"/>
        <a:buChar char="»"/>
        <a:defRPr sz="2000" kern="1200" lang="zh-CN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sz="2000" kern="1200" lang="zh-CN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sz="2000" kern="1200" lang="zh-CN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sz="2000" kern="1200" lang="zh-CN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sz="2000" kern="1200" lang="zh-CN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 latinLnBrk="0">
        <a:defRPr kern="1200" lang="zh-CN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 latinLnBrk="0">
        <a:defRPr kern="1200" lang="zh-CN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 latinLnBrk="0">
        <a:defRPr kern="1200" lang="zh-CN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 latinLnBrk="0">
        <a:defRPr kern="1200" lang="zh-CN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 latinLnBrk="0">
        <a:defRPr kern="1200" lang="zh-CN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 latinLnBrk="0">
        <a:defRPr kern="1200" lang="zh-CN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 latinLnBrk="0">
        <a:defRPr kern="1200" lang="zh-CN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 latinLnBrk="0">
        <a:defRPr kern="1200" lang="zh-CN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 latinLnBrk="0">
        <a:defRPr kern="1200" lang="zh-CN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j0178459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 l="6255" r="6255"/>
          <a:stretch>
            <a:fillRect/>
          </a:stretch>
        </p:blipFill>
        <p:spPr/>
      </p:pic>
      <p:sp>
        <p:nvSpPr>
          <p:cNvPr id="7" name="Rectangle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zh-C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CN"/>
              <a:t>现代型相册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j0321055.jp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rcRect t="2556" b="2556"/>
          <a:stretch>
            <a:fillRect/>
          </a:stretch>
        </p:blipFill>
        <p:spPr>
          <a:xfrm>
            <a:off x="304800" y="228600"/>
            <a:ext cx="4754563" cy="63246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/>
              <a:t>此相册包含引导您入门的示例页。</a:t>
            </a:r>
          </a:p>
          <a:p>
            <a:endParaRPr lang="zh-CN"/>
          </a:p>
          <a:p>
            <a:r>
              <a:rPr lang="zh-CN"/>
              <a:t>若要添加您自己的页面，请单击“开始”</a:t>
            </a:r>
            <a:r>
              <a:rPr b="1" lang="zh-CN"/>
              <a:t/>
            </a:r>
            <a:r>
              <a:rPr lang="zh-CN"/>
              <a:t>选项卡，然后单击“新建幻灯片”</a:t>
            </a:r>
            <a:r>
              <a:rPr b="1" lang="zh-CN"/>
              <a:t/>
            </a:r>
            <a:r>
              <a:rPr lang="zh-CN"/>
              <a:t>库。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body" sz="quarter" idx="17"/>
          </p:nvPr>
        </p:nvSpPr>
        <p:spPr/>
        <p:txBody>
          <a:bodyPr/>
          <a:lstStyle>
            <a:extLst/>
          </a:lstStyle>
          <a:p>
            <a:r>
              <a:rPr lang="zh-CN"/>
              <a:t>选择版式…</a:t>
            </a:r>
          </a:p>
        </p:txBody>
      </p:sp>
      <p:pic>
        <p:nvPicPr>
          <p:cNvPr id="10" name="j0341658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 t="16826" b="16826"/>
          <a:stretch>
            <a:fillRect/>
          </a:stretch>
        </p:blipFill>
        <p:spPr>
          <a:xfrm>
            <a:off x="434975" y="2146300"/>
            <a:ext cx="2362200" cy="21971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/>
        </p:spPr>
      </p:pic>
      <p:pic>
        <p:nvPicPr>
          <p:cNvPr id="18" name="crop_j0175548.png"/>
          <p:cNvPicPr>
            <a:picLocks noGrp="1" noChangeAspect="1"/>
          </p:cNvPicPr>
          <p:nvPr>
            <p:ph type="pic" sz="quarter" idx="18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2949575" y="2133600"/>
            <a:ext cx="2209800" cy="22098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/>
        </p:spPr>
      </p:pic>
      <p:pic>
        <p:nvPicPr>
          <p:cNvPr id="9" name="j0321087.jpg"/>
          <p:cNvPicPr>
            <a:picLocks noGrp="1" noChangeAspect="1"/>
          </p:cNvPicPr>
          <p:nvPr>
            <p:ph type="pic" sz="quarter" idx="19"/>
          </p:nvPr>
        </p:nvPicPr>
        <p:blipFill>
          <a:blip r:embed="rId5" cstate="print"/>
          <a:srcRect l="14333" r="14333"/>
          <a:stretch>
            <a:fillRect/>
          </a:stretch>
        </p:blipFill>
        <p:spPr>
          <a:xfrm>
            <a:off x="5311775" y="2133600"/>
            <a:ext cx="2209800" cy="22098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/>
        </p:spPr>
      </p:pic>
      <p:sp>
        <p:nvSpPr>
          <p:cNvPr id="7" name="Text Placeholder 6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zh-CN"/>
              <a:t>…然后单击占位符以添加自己的图片和标题。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j0321055.jp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duotone>
              <a:srgbClr val="000000"/>
              <a:schemeClr val="accent5"/>
            </a:duotone>
          </a:blip>
          <a:srcRect t="2556" b="2556"/>
          <a:stretch>
            <a:fillRect/>
          </a:stretch>
        </p:blipFill>
        <p:spPr>
          <a:xfrm>
            <a:off x="304800" y="228600"/>
            <a:ext cx="4754563" cy="63246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zh-CN"/>
              <a:t>在“图片工具 | 格式”</a:t>
            </a:r>
            <a:r>
              <a:rPr b="1" lang="zh-CN"/>
              <a:t/>
            </a:r>
            <a:r>
              <a:rPr lang="zh-CN"/>
              <a:t>选项卡上，您可以创建自己的框架，并对图片进行更正(例如，调整对比度和亮度或裁剪图片)，以获得合适的外观。</a:t>
            </a:r>
          </a:p>
          <a:p>
            <a:endParaRPr lang="zh-CN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body" sz="quarter" idx="13"/>
          </p:nvPr>
        </p:nvSpPr>
        <p:spPr>
          <a:xfrm>
            <a:off x="228600" y="4343400"/>
            <a:ext cx="2590800" cy="1295400"/>
          </a:xfrm>
        </p:spPr>
        <p:txBody>
          <a:bodyPr/>
          <a:lstStyle>
            <a:extLst/>
          </a:lstStyle>
          <a:p>
            <a:r>
              <a:rPr lang="zh-CN"/>
              <a:t>使用“图片快速样式”，只需单击一下，即可应用美观的“框架”。</a:t>
            </a:r>
          </a:p>
        </p:txBody>
      </p:sp>
      <p:pic>
        <p:nvPicPr>
          <p:cNvPr id="25" name="j0321055.jp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rcRect t="2444" b="2444"/>
          <a:stretch>
            <a:fillRect/>
          </a:stretch>
        </p:blipFill>
        <p:spPr>
          <a:xfrm>
            <a:off x="228600" y="723900"/>
            <a:ext cx="2400300" cy="320040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balanced" dir="t"/>
          </a:scene3d>
          <a:sp3d prstMaterial="plastic">
            <a:bevelT w="0" h="0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pic>
        <p:nvPicPr>
          <p:cNvPr id="5" name="j0321101.jpg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print"/>
          <a:srcRect t="2444" b="2444"/>
          <a:stretch>
            <a:fillRect/>
          </a:stretch>
        </p:blipFill>
        <p:spPr>
          <a:xfrm>
            <a:off x="3162300" y="723900"/>
            <a:ext cx="2400300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pic>
        <p:nvPicPr>
          <p:cNvPr id="4" name="j0341706.jpg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/>
          <a:srcRect t="2444" b="2444"/>
          <a:stretch>
            <a:fillRect/>
          </a:stretch>
        </p:blipFill>
        <p:spPr>
          <a:xfrm>
            <a:off x="6096000" y="723900"/>
            <a:ext cx="2400300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/>
          <a:srcRect l="5333" r="5333"/>
          <a:stretch>
            <a:fillRect/>
          </a:stretch>
        </p:blipFill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6" name="j0321087.jpg"/>
          <p:cNvPicPr>
            <a:picLocks noGrp="1" noChangeAspect="1"/>
          </p:cNvPicPr>
          <p:nvPr>
            <p:ph type="pic" sz="quarter" idx="26"/>
          </p:nvPr>
        </p:nvPicPr>
        <p:blipFill>
          <a:blip r:embed="rId4" cstate="print"/>
          <a:srcRect l="26367" r="26367"/>
          <a:stretch>
            <a:fillRect/>
          </a:stretch>
        </p:blipFill>
        <p:spPr>
          <a:xfrm>
            <a:off x="228600" y="228600"/>
            <a:ext cx="20701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8" name="j0321101.jpg"/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/>
          <a:srcRect l="3556" r="3556"/>
          <a:stretch>
            <a:fillRect/>
          </a:stretch>
        </p:blipFill>
        <p:spPr>
          <a:xfrm>
            <a:off x="228600" y="3429000"/>
            <a:ext cx="20701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2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6" cstate="print"/>
          <a:srcRect l="2444" r="2444"/>
          <a:stretch>
            <a:fillRect/>
          </a:stretch>
        </p:blipFill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5" name="j0321089.jpg"/>
          <p:cNvPicPr>
            <a:picLocks noGrp="1" noChangeAspect="1"/>
          </p:cNvPicPr>
          <p:nvPr>
            <p:ph type="pic" sz="quarter" idx="27"/>
          </p:nvPr>
        </p:nvPicPr>
        <p:blipFill>
          <a:blip r:embed="rId7" cstate="print"/>
          <a:srcRect l="2444" r="2444"/>
          <a:stretch>
            <a:fillRect/>
          </a:stretch>
        </p:blipFill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temporaryPhotoAlbu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104</Words>
  <Application>Microsoft Office PowerPoint</Application>
  <PresentationFormat>全屏显示(4:3)</PresentationFormat>
  <Paragraphs>14</Paragraphs>
  <Slides>6</Slides>
  <Notes>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ContemporaryPhotoAlbum</vt:lpstr>
      <vt:lpstr>幻灯片 1</vt:lpstr>
      <vt:lpstr>幻灯片 2</vt:lpstr>
      <vt:lpstr>幻灯片 3</vt:lpstr>
      <vt:lpstr>幻灯片 4</vt:lpstr>
      <vt:lpstr>幻灯片 5</vt:lpstr>
      <vt:lpstr>幻灯片 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2009-05-15T22:32:20Z</dcterms:created>
  <dcterms:modified xsi:type="dcterms:W3CDTF">2009-05-15T22:32:30Z</dcterms:modified>
</cp:coreProperties>
</file>